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156C4F-FA6E-4FC5-BC3A-B10150B14BB5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F38B03A-3C89-4676-83AE-BDC532F6C5E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79258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9719"/>
            <a:ext cx="9036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Второе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Классная работа.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Смысловое и гра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атическое значение сл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368655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 уже сбросил листву  дни наступили пасмурные тихие  настоящие дни поздней осени  не слышно шума деревьев  шелеста листвы на голых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сучьях повисли капли росы.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260648"/>
            <a:ext cx="772859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 уже сбросил листву.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Дни наступили пасмурные,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тихие.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Настоящие дни поздней осени.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слышно шума деревьев,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шелеста листвы.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голых сучьях повисли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капли росы.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8842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96216" y="28545"/>
            <a:ext cx="4551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Словосочетание состоит из двух частей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410" name="AutoShape 2"/>
          <p:cNvCxnSpPr>
            <a:cxnSpLocks noChangeShapeType="1"/>
          </p:cNvCxnSpPr>
          <p:nvPr/>
        </p:nvCxnSpPr>
        <p:spPr bwMode="auto">
          <a:xfrm flipH="1">
            <a:off x="2411760" y="332656"/>
            <a:ext cx="1281113" cy="968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1" name="AutoShape 3"/>
          <p:cNvCxnSpPr>
            <a:cxnSpLocks noChangeShapeType="1"/>
          </p:cNvCxnSpPr>
          <p:nvPr/>
        </p:nvCxnSpPr>
        <p:spPr bwMode="auto">
          <a:xfrm>
            <a:off x="4932040" y="332656"/>
            <a:ext cx="1484313" cy="968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475656" y="1340768"/>
            <a:ext cx="1765300" cy="4953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724128" y="1340768"/>
            <a:ext cx="1765300" cy="4953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987824" y="2132856"/>
            <a:ext cx="3119438" cy="474663"/>
          </a:xfrm>
          <a:prstGeom prst="leftRightArrow">
            <a:avLst>
              <a:gd name="adj1" fmla="val 50000"/>
              <a:gd name="adj2" fmla="val 13143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7414" name="AutoShape 6"/>
          <p:cNvCxnSpPr>
            <a:cxnSpLocks noChangeShapeType="1"/>
          </p:cNvCxnSpPr>
          <p:nvPr/>
        </p:nvCxnSpPr>
        <p:spPr bwMode="auto">
          <a:xfrm flipH="1">
            <a:off x="3203848" y="2564904"/>
            <a:ext cx="754063" cy="785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5" name="AutoShape 7"/>
          <p:cNvCxnSpPr>
            <a:cxnSpLocks noChangeShapeType="1"/>
          </p:cNvCxnSpPr>
          <p:nvPr/>
        </p:nvCxnSpPr>
        <p:spPr bwMode="auto">
          <a:xfrm>
            <a:off x="4860032" y="2564904"/>
            <a:ext cx="1076325" cy="785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Прямоугольник 9"/>
          <p:cNvSpPr/>
          <p:nvPr/>
        </p:nvSpPr>
        <p:spPr>
          <a:xfrm>
            <a:off x="2267744" y="3429000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____________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4290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________________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403648" y="4077072"/>
            <a:ext cx="6444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связь             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связь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устанавливается по                                           выражается с помощью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869160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___________________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797152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___________________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96216" y="28545"/>
            <a:ext cx="4551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Словосочетание состоит из двух частей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458" name="AutoShape 2"/>
          <p:cNvCxnSpPr>
            <a:cxnSpLocks noChangeShapeType="1"/>
          </p:cNvCxnSpPr>
          <p:nvPr/>
        </p:nvCxnSpPr>
        <p:spPr bwMode="auto">
          <a:xfrm>
            <a:off x="4932040" y="332656"/>
            <a:ext cx="1383182" cy="864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59" name="AutoShape 3"/>
          <p:cNvCxnSpPr>
            <a:cxnSpLocks noChangeShapeType="1"/>
          </p:cNvCxnSpPr>
          <p:nvPr/>
        </p:nvCxnSpPr>
        <p:spPr bwMode="auto">
          <a:xfrm flipH="1">
            <a:off x="2339752" y="332656"/>
            <a:ext cx="1281113" cy="968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475656" y="1340768"/>
            <a:ext cx="1765300" cy="49371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главная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436096" y="1340768"/>
            <a:ext cx="1882775" cy="49371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зависимая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771800" y="1916832"/>
            <a:ext cx="3119438" cy="473075"/>
          </a:xfrm>
          <a:prstGeom prst="leftRightArrow">
            <a:avLst>
              <a:gd name="adj1" fmla="val 50000"/>
              <a:gd name="adj2" fmla="val 1318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463" name="AutoShape 7"/>
          <p:cNvCxnSpPr>
            <a:cxnSpLocks noChangeShapeType="1"/>
          </p:cNvCxnSpPr>
          <p:nvPr/>
        </p:nvCxnSpPr>
        <p:spPr bwMode="auto">
          <a:xfrm>
            <a:off x="4461966" y="2348880"/>
            <a:ext cx="902122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64" name="AutoShape 8"/>
          <p:cNvCxnSpPr>
            <a:cxnSpLocks noChangeShapeType="1"/>
          </p:cNvCxnSpPr>
          <p:nvPr/>
        </p:nvCxnSpPr>
        <p:spPr bwMode="auto">
          <a:xfrm flipH="1">
            <a:off x="2987824" y="2348880"/>
            <a:ext cx="754062" cy="785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115616" y="3284984"/>
            <a:ext cx="6228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Смысловая                                                          грамматическая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                                                  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связь            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связь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устанавливается по                                           выражается с помощью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вопросам                                                              окончания, окончания и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предлога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1334958"/>
            <a:ext cx="6912768" cy="35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миться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седовать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тить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8036" y="3573016"/>
            <a:ext cx="2611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Смелые розы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4878072" cy="27363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04291" y="6309320"/>
            <a:ext cx="332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Снежный зима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0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2996952"/>
            <a:ext cx="2629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Спелые ягода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126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</cp:revision>
  <dcterms:created xsi:type="dcterms:W3CDTF">2013-09-29T09:36:38Z</dcterms:created>
  <dcterms:modified xsi:type="dcterms:W3CDTF">2013-09-29T10:07:15Z</dcterms:modified>
</cp:coreProperties>
</file>