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4"/>
  </p:notesMasterIdLst>
  <p:sldIdLst>
    <p:sldId id="305" r:id="rId3"/>
    <p:sldId id="312" r:id="rId4"/>
    <p:sldId id="319" r:id="rId5"/>
    <p:sldId id="320" r:id="rId6"/>
    <p:sldId id="314" r:id="rId7"/>
    <p:sldId id="321" r:id="rId8"/>
    <p:sldId id="313" r:id="rId9"/>
    <p:sldId id="315" r:id="rId10"/>
    <p:sldId id="316" r:id="rId11"/>
    <p:sldId id="291" r:id="rId12"/>
    <p:sldId id="318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0C0C0"/>
    <a:srgbClr val="DDDDDD"/>
    <a:srgbClr val="FF3300"/>
    <a:srgbClr val="CCFFFF"/>
    <a:srgbClr val="CCFFCC"/>
    <a:srgbClr val="FFCC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9771" autoAdjust="0"/>
  </p:normalViewPr>
  <p:slideViewPr>
    <p:cSldViewPr>
      <p:cViewPr varScale="1">
        <p:scale>
          <a:sx n="105" d="100"/>
          <a:sy n="105" d="100"/>
        </p:scale>
        <p:origin x="-1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ECBFEF-9159-4F2E-8AA9-505E8594007D}" type="datetimeFigureOut">
              <a:rPr lang="uk-UA"/>
              <a:pPr>
                <a:defRPr/>
              </a:pPr>
              <a:t>08.12.2016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0078F3-D361-4864-B529-2399E21CAFD6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1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2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288D80-097E-4FD9-AB7D-886E23225561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altLang="ru-RU" smtClean="0"/>
              <a:t>Атмосферное давление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0078F3-D361-4864-B529-2399E21CAFD6}" type="slidenum">
              <a:rPr lang="uk-UA" smtClean="0"/>
              <a:pPr>
                <a:defRPr/>
              </a:pPr>
              <a:t>11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3DD5F-22F3-444E-AC85-C2D566C4EF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E264-4E44-44AD-AD5D-B5DE11181F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02940-FA66-486D-98E1-D83C65E426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EABF-5A4A-46E1-AE79-57F8B560C4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CB4D85-E25D-4CC2-9CBB-C469C9376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C986-16B9-4D9C-91B8-AFE65FCF9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893B6-46ED-427D-AC10-F01215841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5FC5-8AAB-43D9-BADE-4882F605E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318CC-27B6-405D-B0E0-CF358C22F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5B7B2-57DD-4301-82EE-0DC33CC25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CBCF-D486-4208-A329-5DDFDAD068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D528-9A45-4327-8F71-E1C53FCCBA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1718-7B5E-4980-B0ED-BFACD77F0D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7845D-BD00-41BC-8ADE-15DF25D96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EC7D-63C5-4BCE-964B-E987F241B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81BA-EDF4-4039-B643-C31B7EF5D0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C7CF-1267-4F89-90BE-910594025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F58D8-1DE7-4135-A5E9-E7123A92F0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5332-10DE-4F05-AF67-0FF7C09736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F1583-43BD-4E91-A3C5-28D8A083E6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21B5F-1118-4F74-B38D-F5D842205B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CAEB-FE27-47FD-AA02-00D23DAFD8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A6F8-EAB7-4A1D-9509-937B81D0DB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961EDC-4B33-4172-8569-7E4E47EA00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0" r:id="rId1"/>
    <p:sldLayoutId id="2147484449" r:id="rId2"/>
    <p:sldLayoutId id="2147484448" r:id="rId3"/>
    <p:sldLayoutId id="2147484447" r:id="rId4"/>
    <p:sldLayoutId id="2147484446" r:id="rId5"/>
    <p:sldLayoutId id="2147484445" r:id="rId6"/>
    <p:sldLayoutId id="2147484444" r:id="rId7"/>
    <p:sldLayoutId id="2147484443" r:id="rId8"/>
    <p:sldLayoutId id="2147484442" r:id="rId9"/>
    <p:sldLayoutId id="2147484441" r:id="rId10"/>
    <p:sldLayoutId id="2147484440" r:id="rId11"/>
    <p:sldLayoutId id="2147484439" r:id="rId12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EE0D0DC5-344F-4B1A-B47F-1C1F432C9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1" r:id="rId1"/>
    <p:sldLayoutId id="2147484460" r:id="rId2"/>
    <p:sldLayoutId id="2147484459" r:id="rId3"/>
    <p:sldLayoutId id="2147484458" r:id="rId4"/>
    <p:sldLayoutId id="2147484457" r:id="rId5"/>
    <p:sldLayoutId id="2147484456" r:id="rId6"/>
    <p:sldLayoutId id="2147484455" r:id="rId7"/>
    <p:sldLayoutId id="2147484454" r:id="rId8"/>
    <p:sldLayoutId id="2147484453" r:id="rId9"/>
    <p:sldLayoutId id="2147484452" r:id="rId10"/>
    <p:sldLayoutId id="2147484451" r:id="rId11"/>
  </p:sldLayoutIdLst>
  <p:transition spd="slow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636912"/>
            <a:ext cx="5511800" cy="1431925"/>
          </a:xfrm>
          <a:prstGeom prst="rect">
            <a:avLst/>
          </a:prstGeom>
          <a:noFill/>
        </p:spPr>
      </p:pic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663" y="882650"/>
            <a:ext cx="32004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1395437" y="2423608"/>
            <a:ext cx="6605587" cy="221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altLang="ru-RU" sz="3200" b="1" dirty="0"/>
              <a:t>На уроке мне понравилось…</a:t>
            </a:r>
          </a:p>
          <a:p>
            <a:pPr algn="l">
              <a:lnSpc>
                <a:spcPct val="150000"/>
              </a:lnSpc>
            </a:pPr>
            <a:r>
              <a:rPr lang="ru-RU" altLang="ru-RU" sz="3200" b="1" dirty="0"/>
              <a:t>На этом уроке я узнал(а)…</a:t>
            </a:r>
          </a:p>
          <a:p>
            <a:pPr algn="l">
              <a:lnSpc>
                <a:spcPct val="150000"/>
              </a:lnSpc>
            </a:pPr>
            <a:r>
              <a:rPr lang="ru-RU" altLang="ru-RU" sz="3200" b="1" dirty="0"/>
              <a:t>Самым трудным для меня было…</a:t>
            </a:r>
          </a:p>
        </p:txBody>
      </p:sp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725480"/>
            <a:ext cx="4256088" cy="1560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D:\Школьный портал\Пробные материалы\Отличные материалы\Урок географии 6 класс Атмосферное давление\cirkulyaciya_atmosf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2285992"/>
            <a:ext cx="4463498" cy="37830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214422"/>
            <a:ext cx="842968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eaLnBrk="0" hangingPunct="0"/>
            <a:r>
              <a:rPr lang="ru-RU" sz="4800" b="1" kern="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1188" y="2924175"/>
            <a:ext cx="264318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W:\korovkina\media_materials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9775" y="1920875"/>
            <a:ext cx="1639888" cy="1639888"/>
          </a:xfrm>
          <a:prstGeom prst="rect">
            <a:avLst/>
          </a:prstGeom>
          <a:noFill/>
        </p:spPr>
      </p:pic>
      <p:pic>
        <p:nvPicPr>
          <p:cNvPr id="9" name="Прямоугольник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875" y="523875"/>
            <a:ext cx="6480175" cy="1457325"/>
          </a:xfrm>
          <a:prstGeom prst="rect">
            <a:avLst/>
          </a:prstGeom>
          <a:noFill/>
        </p:spPr>
      </p:pic>
      <p:pic>
        <p:nvPicPr>
          <p:cNvPr id="7174" name="Picture 2" descr="http://dg54.mycdn.me/getImage?photoId=475797473865&amp;photoType=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1628775"/>
            <a:ext cx="3810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ня\Desktop\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6492213" cy="48691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732240" y="2276872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Длина-     8м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Ширина-  6м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Высота-    4м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ня\Desktop\0011-011-Atmosfernoe-davlen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4932040" cy="369903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8367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Почему воздух имеет вес , но мы его не чувствуем?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Рисунок 6" descr="umbrela3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785794"/>
            <a:ext cx="3039169" cy="110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8" descr="blizzard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134" y="4929199"/>
            <a:ext cx="2244442" cy="103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350" y="1925638"/>
            <a:ext cx="9107488" cy="1719262"/>
          </a:xfrm>
          <a:prstGeom prst="rect">
            <a:avLst/>
          </a:prstGeom>
          <a:noFill/>
        </p:spPr>
      </p:pic>
      <p:pic>
        <p:nvPicPr>
          <p:cNvPr id="8199" name="Picture 5" descr="59495_o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0250" y="3284538"/>
            <a:ext cx="33337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764704"/>
            <a:ext cx="3769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урока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98884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Рассмотреть атмосферное давление, его виды и распределение его по земной поверхности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3074" name="Picture 2" descr="C:\Users\Саня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5076056" cy="28552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42844" y="5143512"/>
            <a:ext cx="3692517" cy="1143000"/>
          </a:xfrm>
        </p:spPr>
        <p:txBody>
          <a:bodyPr/>
          <a:lstStyle/>
          <a:p>
            <a:pPr eaLnBrk="1" hangingPunct="1"/>
            <a:r>
              <a:rPr lang="ru-RU" altLang="ru-RU" sz="3200" b="1" dirty="0" err="1" smtClean="0">
                <a:solidFill>
                  <a:schemeClr val="tx1"/>
                </a:solidFill>
              </a:rPr>
              <a:t>Еванджелиста</a:t>
            </a:r>
            <a:r>
              <a:rPr lang="ru-RU" altLang="ru-RU" sz="3200" b="1" dirty="0" smtClean="0">
                <a:solidFill>
                  <a:schemeClr val="tx1"/>
                </a:solidFill>
              </a:rPr>
              <a:t> </a:t>
            </a:r>
            <a:br>
              <a:rPr lang="ru-RU" altLang="ru-RU" sz="3200" b="1" dirty="0" smtClean="0">
                <a:solidFill>
                  <a:schemeClr val="tx1"/>
                </a:solidFill>
              </a:rPr>
            </a:br>
            <a:r>
              <a:rPr lang="ru-RU" altLang="ru-RU" sz="3200" b="1" dirty="0" smtClean="0">
                <a:solidFill>
                  <a:schemeClr val="tx1"/>
                </a:solidFill>
              </a:rPr>
              <a:t>Торричелли</a:t>
            </a:r>
          </a:p>
        </p:txBody>
      </p:sp>
      <p:pic>
        <p:nvPicPr>
          <p:cNvPr id="9220" name="Picture 4" descr="барометр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9124" y="1857364"/>
            <a:ext cx="3894138" cy="4249735"/>
          </a:xfrm>
          <a:noFill/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4643438" y="5805488"/>
            <a:ext cx="3314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altLang="ru-RU" sz="2800" b="1"/>
              <a:t>барометр - анероид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6182" y="544502"/>
            <a:ext cx="4840288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</a:rPr>
              <a:t>Атмосферное </a:t>
            </a:r>
            <a:r>
              <a:rPr lang="ru-RU" sz="2800" b="1" dirty="0" smtClean="0">
                <a:solidFill>
                  <a:srgbClr val="C00000"/>
                </a:solidFill>
              </a:rPr>
              <a:t>давление </a:t>
            </a:r>
            <a:r>
              <a:rPr lang="ru-RU" sz="2800" b="1" dirty="0" smtClean="0">
                <a:solidFill>
                  <a:schemeClr val="tx1"/>
                </a:solidFill>
              </a:rPr>
              <a:t>- </a:t>
            </a:r>
            <a:r>
              <a:rPr lang="ru-RU" sz="2800" b="1" dirty="0">
                <a:solidFill>
                  <a:schemeClr val="tx1"/>
                </a:solidFill>
              </a:rPr>
              <a:t>это </a:t>
            </a:r>
          </a:p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</a:rPr>
              <a:t>сила, с которой воздух давит</a:t>
            </a:r>
          </a:p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</a:rPr>
              <a:t>на земную поверхность.</a:t>
            </a:r>
          </a:p>
        </p:txBody>
      </p:sp>
      <p:pic>
        <p:nvPicPr>
          <p:cNvPr id="8" name="Picture 7" descr="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49275"/>
            <a:ext cx="29337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1188" y="2924175"/>
            <a:ext cx="264318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W:\korovkina\media_materials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9150" y="481013"/>
            <a:ext cx="1577975" cy="1579562"/>
          </a:xfrm>
          <a:prstGeom prst="rect">
            <a:avLst/>
          </a:prstGeom>
          <a:noFill/>
        </p:spPr>
      </p:pic>
      <p:pic>
        <p:nvPicPr>
          <p:cNvPr id="9" name="Прямоугольник 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9238" y="512763"/>
            <a:ext cx="6480175" cy="1071562"/>
          </a:xfrm>
          <a:prstGeom prst="rect">
            <a:avLst/>
          </a:prstGeom>
          <a:noFill/>
        </p:spPr>
      </p:pic>
      <p:pic>
        <p:nvPicPr>
          <p:cNvPr id="10246" name="Picture 2" descr="http://www.grand-podarki.ru/_sh/9/9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2997200"/>
            <a:ext cx="30241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395288" y="1412875"/>
            <a:ext cx="6357937" cy="1384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just" eaLnBrk="0" hangingPunct="0"/>
            <a:r>
              <a:rPr lang="ru-RU" altLang="ru-RU" sz="2800" b="1" i="1" dirty="0">
                <a:solidFill>
                  <a:srgbClr val="000000"/>
                </a:solidFill>
                <a:cs typeface="Times New Roman" pitchFamily="18" charset="0"/>
              </a:rPr>
              <a:t>Почему человек не ощущает на себе </a:t>
            </a:r>
          </a:p>
          <a:p>
            <a:pPr indent="228600" algn="just" eaLnBrk="0" hangingPunct="0"/>
            <a:r>
              <a:rPr lang="ru-RU" altLang="ru-RU" sz="2800" b="1" i="1" dirty="0">
                <a:solidFill>
                  <a:srgbClr val="000000"/>
                </a:solidFill>
                <a:cs typeface="Times New Roman" pitchFamily="18" charset="0"/>
              </a:rPr>
              <a:t>давление воздуха,  а барометр такой </a:t>
            </a:r>
          </a:p>
          <a:p>
            <a:pPr indent="228600" algn="just" eaLnBrk="0" hangingPunct="0"/>
            <a:r>
              <a:rPr lang="ru-RU" altLang="ru-RU" sz="2800" b="1" i="1" dirty="0">
                <a:solidFill>
                  <a:srgbClr val="000000"/>
                </a:solidFill>
                <a:cs typeface="Times New Roman" pitchFamily="18" charset="0"/>
              </a:rPr>
              <a:t>чувствительный?</a:t>
            </a:r>
            <a:endParaRPr lang="ru-RU" altLang="ru-RU" sz="280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http://www.grand-podarki.ru/_sh/9/9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997200"/>
            <a:ext cx="30241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193675" y="692150"/>
            <a:ext cx="7737475" cy="1385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just" eaLnBrk="0" hangingPunct="0"/>
            <a:r>
              <a:rPr lang="ru-RU" altLang="ru-RU" sz="2800" b="1" dirty="0">
                <a:solidFill>
                  <a:srgbClr val="000000"/>
                </a:solidFill>
                <a:cs typeface="Times New Roman" pitchFamily="18" charset="0"/>
              </a:rPr>
              <a:t>С высотой давление понижается, </a:t>
            </a:r>
          </a:p>
          <a:p>
            <a:pPr indent="228600" algn="just" eaLnBrk="0" hangingPunct="0"/>
            <a:r>
              <a:rPr lang="ru-RU" altLang="ru-RU" sz="2800" b="1" dirty="0">
                <a:solidFill>
                  <a:srgbClr val="000000"/>
                </a:solidFill>
                <a:cs typeface="Times New Roman" pitchFamily="18" charset="0"/>
              </a:rPr>
              <a:t>т. к. уменьшается воздушный столб и воздух </a:t>
            </a:r>
          </a:p>
          <a:p>
            <a:pPr indent="228600" algn="just" eaLnBrk="0" hangingPunct="0"/>
            <a:r>
              <a:rPr lang="ru-RU" altLang="ru-RU" sz="2800" b="1" dirty="0">
                <a:solidFill>
                  <a:srgbClr val="000000"/>
                </a:solidFill>
                <a:cs typeface="Times New Roman" pitchFamily="18" charset="0"/>
              </a:rPr>
              <a:t>становится легче.</a:t>
            </a:r>
            <a:endParaRPr lang="ru-RU" altLang="ru-RU" sz="2800" b="1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2852738"/>
            <a:ext cx="4797425" cy="138588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indent="228600" algn="just" eaLnBrk="0" hangingPunct="0">
              <a:defRPr/>
            </a:pP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 АД с высотой понижается</a:t>
            </a:r>
          </a:p>
          <a:p>
            <a:pPr indent="228600" algn="just" eaLnBrk="0" hangingPunct="0">
              <a:defRPr/>
            </a:pP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 на каждые </a:t>
            </a:r>
            <a:r>
              <a:rPr lang="ru-RU" sz="2800" b="1" dirty="0" smtClean="0">
                <a:solidFill>
                  <a:srgbClr val="000000"/>
                </a:solidFill>
                <a:cs typeface="Times New Roman" pitchFamily="18" charset="0"/>
              </a:rPr>
              <a:t>10,5 </a:t>
            </a: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м подъема</a:t>
            </a:r>
          </a:p>
          <a:p>
            <a:pPr indent="228600" algn="just" eaLnBrk="0" hangingPunct="0">
              <a:defRPr/>
            </a:pP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 на 1 мм </a:t>
            </a:r>
            <a:r>
              <a:rPr lang="ru-RU" sz="2800" b="1" dirty="0" err="1">
                <a:solidFill>
                  <a:srgbClr val="000000"/>
                </a:solidFill>
                <a:cs typeface="Times New Roman" pitchFamily="18" charset="0"/>
              </a:rPr>
              <a:t>рт</a:t>
            </a:r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. ст.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uiExpand="1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erwork">
  <a:themeElements>
    <a:clrScheme name="paperwo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perwor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perwo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rwor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rwo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130</Words>
  <Application>Microsoft Office PowerPoint</Application>
  <PresentationFormat>Экран (4:3)</PresentationFormat>
  <Paragraphs>33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paperwork</vt:lpstr>
      <vt:lpstr>Слайд 1</vt:lpstr>
      <vt:lpstr>Слайд 2</vt:lpstr>
      <vt:lpstr>Слайд 3</vt:lpstr>
      <vt:lpstr>Слайд 4</vt:lpstr>
      <vt:lpstr>Слайд 5</vt:lpstr>
      <vt:lpstr>Слайд 6</vt:lpstr>
      <vt:lpstr>Еванджелиста  Торричелли</vt:lpstr>
      <vt:lpstr>Слайд 8</vt:lpstr>
      <vt:lpstr>Слайд 9</vt:lpstr>
      <vt:lpstr>Слайд 10</vt:lpstr>
      <vt:lpstr>Слайд 11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географии 6 класс Атмосферное давление</dc:title>
  <dc:creator>Сухинские</dc:creator>
  <cp:lastModifiedBy>Саня</cp:lastModifiedBy>
  <cp:revision>79</cp:revision>
  <dcterms:created xsi:type="dcterms:W3CDTF">2004-03-08T18:03:59Z</dcterms:created>
  <dcterms:modified xsi:type="dcterms:W3CDTF">2016-12-08T10:34:14Z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1235328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