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4"/>
  </p:notesMasterIdLst>
  <p:sldIdLst>
    <p:sldId id="305" r:id="rId3"/>
    <p:sldId id="312" r:id="rId4"/>
    <p:sldId id="319" r:id="rId5"/>
    <p:sldId id="320" r:id="rId6"/>
    <p:sldId id="314" r:id="rId7"/>
    <p:sldId id="321" r:id="rId8"/>
    <p:sldId id="313" r:id="rId9"/>
    <p:sldId id="315" r:id="rId10"/>
    <p:sldId id="316" r:id="rId11"/>
    <p:sldId id="291" r:id="rId12"/>
    <p:sldId id="318" r:id="rId13"/>
  </p:sldIdLst>
  <p:sldSz cx="9144000" cy="6858000" type="screen4x3"/>
  <p:notesSz cx="6858000" cy="9144000"/>
  <p:custDataLst>
    <p:tags r:id="rId15"/>
  </p:custDataLst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0C0C0"/>
    <a:srgbClr val="DDDDDD"/>
    <a:srgbClr val="FF3300"/>
    <a:srgbClr val="CCFFFF"/>
    <a:srgbClr val="CCFFCC"/>
    <a:srgbClr val="FFCCFF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9" autoAdjust="0"/>
    <p:restoredTop sz="99771" autoAdjust="0"/>
  </p:normalViewPr>
  <p:slideViewPr>
    <p:cSldViewPr>
      <p:cViewPr varScale="1">
        <p:scale>
          <a:sx n="105" d="100"/>
          <a:sy n="105" d="100"/>
        </p:scale>
        <p:origin x="-1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CECBFEF-9159-4F2E-8AA9-505E8594007D}" type="datetimeFigureOut">
              <a:rPr lang="uk-UA"/>
              <a:pPr>
                <a:defRPr/>
              </a:pPr>
              <a:t>08.12.2016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70078F3-D361-4864-B529-2399E21CAFD6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0078F3-D361-4864-B529-2399E21CAFD6}" type="slidenum">
              <a:rPr lang="uk-UA" smtClean="0"/>
              <a:pPr>
                <a:defRPr/>
              </a:pPr>
              <a:t>1</a:t>
            </a:fld>
            <a:endParaRPr lang="uk-UA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0078F3-D361-4864-B529-2399E21CAFD6}" type="slidenum">
              <a:rPr lang="uk-UA" smtClean="0"/>
              <a:pPr>
                <a:defRPr/>
              </a:pPr>
              <a:t>2</a:t>
            </a:fld>
            <a:endParaRPr lang="uk-U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0078F3-D361-4864-B529-2399E21CAFD6}" type="slidenum">
              <a:rPr lang="uk-UA" smtClean="0"/>
              <a:pPr>
                <a:defRPr/>
              </a:pPr>
              <a:t>5</a:t>
            </a:fld>
            <a:endParaRPr lang="uk-UA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288D80-097E-4FD9-AB7D-886E23225561}" type="slidenum">
              <a:rPr lang="ru-RU" altLang="ru-RU" smtClean="0"/>
              <a:pPr/>
              <a:t>7</a:t>
            </a:fld>
            <a:endParaRPr lang="ru-RU" altLang="ru-RU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smtClean="0"/>
              <a:t>Атмосферное давление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0078F3-D361-4864-B529-2399E21CAFD6}" type="slidenum">
              <a:rPr lang="uk-UA" smtClean="0"/>
              <a:pPr>
                <a:defRPr/>
              </a:pPr>
              <a:t>8</a:t>
            </a:fld>
            <a:endParaRPr lang="uk-UA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0078F3-D361-4864-B529-2399E21CAFD6}" type="slidenum">
              <a:rPr lang="uk-UA" smtClean="0"/>
              <a:pPr>
                <a:defRPr/>
              </a:pPr>
              <a:t>9</a:t>
            </a:fld>
            <a:endParaRPr lang="uk-UA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0078F3-D361-4864-B529-2399E21CAFD6}" type="slidenum">
              <a:rPr lang="uk-UA" smtClean="0"/>
              <a:pPr>
                <a:defRPr/>
              </a:pPr>
              <a:t>10</a:t>
            </a:fld>
            <a:endParaRPr lang="uk-UA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0078F3-D361-4864-B529-2399E21CAFD6}" type="slidenum">
              <a:rPr lang="uk-UA" smtClean="0"/>
              <a:pPr>
                <a:defRPr/>
              </a:pPr>
              <a:t>11</a:t>
            </a:fld>
            <a:endParaRPr lang="uk-U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3DD5F-22F3-444E-AC85-C2D566C4EF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6E264-4E44-44AD-AD5D-B5DE11181F8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02940-FA66-486D-98E1-D83C65E426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1EABF-5A4A-46E1-AE79-57F8B560C4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Образец заголовка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14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6CB4D85-E25D-4CC2-9CBB-C469C93766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6C986-16B9-4D9C-91B8-AFE65FCF99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893B6-46ED-427D-AC10-F012158418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95FC5-8AAB-43D9-BADE-4882F605E1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318CC-27B6-405D-B0E0-CF358C22F1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5B7B2-57DD-4301-82EE-0DC33CC254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5CBCF-D486-4208-A329-5DDFDAD068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AD528-9A45-4327-8F71-E1C53FCCBA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41718-7B5E-4980-B0ED-BFACD77F0D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7845D-BD00-41BC-8ADE-15DF25D96A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0EC7D-63C5-4BCE-964B-E987F241B1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881BA-EDF4-4039-B643-C31B7EF5D0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AC7CF-1267-4F89-90BE-910594025D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F58D8-1DE7-4135-A5E9-E7123A92F06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05332-10DE-4F05-AF67-0FF7C09736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F1583-43BD-4E91-A3C5-28D8A083E6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21B5F-1118-4F74-B38D-F5D842205BA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0CAEB-FE27-47FD-AA02-00D23DAFD8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CA6F8-EAB7-4A1D-9509-937B81D0DBB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961EDC-4B33-4172-8569-7E4E47EA00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50" r:id="rId1"/>
    <p:sldLayoutId id="2147484449" r:id="rId2"/>
    <p:sldLayoutId id="2147484448" r:id="rId3"/>
    <p:sldLayoutId id="2147484447" r:id="rId4"/>
    <p:sldLayoutId id="2147484446" r:id="rId5"/>
    <p:sldLayoutId id="2147484445" r:id="rId6"/>
    <p:sldLayoutId id="2147484444" r:id="rId7"/>
    <p:sldLayoutId id="2147484443" r:id="rId8"/>
    <p:sldLayoutId id="2147484442" r:id="rId9"/>
    <p:sldLayoutId id="2147484441" r:id="rId10"/>
    <p:sldLayoutId id="2147484440" r:id="rId11"/>
    <p:sldLayoutId id="2147484439" r:id="rId12"/>
  </p:sldLayoutIdLst>
  <p:transition spd="slow"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Образец текста</a:t>
            </a:r>
          </a:p>
          <a:p>
            <a:pPr lvl="1"/>
            <a:r>
              <a:rPr lang="en-US" altLang="ru-RU" smtClean="0"/>
              <a:t>Второй уровень</a:t>
            </a:r>
          </a:p>
          <a:p>
            <a:pPr lvl="2"/>
            <a:r>
              <a:rPr lang="en-US" altLang="ru-RU" smtClean="0"/>
              <a:t>Третий уровень</a:t>
            </a:r>
          </a:p>
          <a:p>
            <a:pPr lvl="3"/>
            <a:r>
              <a:rPr lang="en-US" altLang="ru-RU" smtClean="0"/>
              <a:t>Четвертый уровень</a:t>
            </a:r>
          </a:p>
          <a:p>
            <a:pPr lvl="4"/>
            <a:r>
              <a:rPr lang="en-US" altLang="ru-RU" smtClean="0"/>
              <a:t>Пятый уровень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EE0D0DC5-344F-4B1A-B47F-1C1F432C9A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61" r:id="rId1"/>
    <p:sldLayoutId id="2147484460" r:id="rId2"/>
    <p:sldLayoutId id="2147484459" r:id="rId3"/>
    <p:sldLayoutId id="2147484458" r:id="rId4"/>
    <p:sldLayoutId id="2147484457" r:id="rId5"/>
    <p:sldLayoutId id="2147484456" r:id="rId6"/>
    <p:sldLayoutId id="2147484455" r:id="rId7"/>
    <p:sldLayoutId id="2147484454" r:id="rId8"/>
    <p:sldLayoutId id="2147484453" r:id="rId9"/>
    <p:sldLayoutId id="2147484452" r:id="rId10"/>
    <p:sldLayoutId id="2147484451" r:id="rId11"/>
  </p:sldLayoutIdLst>
  <p:transition spd="slow">
    <p:rand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11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Прямоугольник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2636912"/>
            <a:ext cx="5511800" cy="1431925"/>
          </a:xfrm>
          <a:prstGeom prst="rect">
            <a:avLst/>
          </a:prstGeom>
          <a:noFill/>
        </p:spPr>
      </p:pic>
      <p:pic>
        <p:nvPicPr>
          <p:cNvPr id="5126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4663" y="882650"/>
            <a:ext cx="3200400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Прямоугольник 1"/>
          <p:cNvSpPr>
            <a:spLocks noChangeArrowheads="1"/>
          </p:cNvSpPr>
          <p:nvPr/>
        </p:nvSpPr>
        <p:spPr bwMode="auto">
          <a:xfrm>
            <a:off x="1395437" y="2423608"/>
            <a:ext cx="6605587" cy="221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</a:pPr>
            <a:r>
              <a:rPr lang="ru-RU" altLang="ru-RU" sz="3200" b="1" dirty="0"/>
              <a:t>На уроке мне понравилось…</a:t>
            </a:r>
          </a:p>
          <a:p>
            <a:pPr algn="l">
              <a:lnSpc>
                <a:spcPct val="150000"/>
              </a:lnSpc>
            </a:pPr>
            <a:r>
              <a:rPr lang="ru-RU" altLang="ru-RU" sz="3200" b="1" dirty="0"/>
              <a:t>На этом уроке я узнал(а)…</a:t>
            </a:r>
          </a:p>
          <a:p>
            <a:pPr algn="l">
              <a:lnSpc>
                <a:spcPct val="150000"/>
              </a:lnSpc>
            </a:pPr>
            <a:r>
              <a:rPr lang="ru-RU" altLang="ru-RU" sz="3200" b="1" dirty="0"/>
              <a:t>Самым трудным для меня было…</a:t>
            </a:r>
          </a:p>
        </p:txBody>
      </p:sp>
      <p:pic>
        <p:nvPicPr>
          <p:cNvPr id="3" name="Прямоугольник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725480"/>
            <a:ext cx="4256088" cy="156051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D:\Школьный портал\Пробные материалы\Отличные материалы\Урок географии 6 класс Атмосферное давление\cirkulyaciya_atmosfer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2285992"/>
            <a:ext cx="4463498" cy="3783027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1214422"/>
            <a:ext cx="8429684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eaLnBrk="0" hangingPunct="0"/>
            <a:r>
              <a:rPr lang="ru-RU" sz="4800" b="1" kern="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+mj-ea"/>
                <a:cs typeface="+mj-cs"/>
              </a:rPr>
              <a:t>Спасибо за внимание!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2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11188" y="2924175"/>
            <a:ext cx="2643187" cy="319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 descr="W:\korovkina\media_materials\j0254500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9775" y="1920875"/>
            <a:ext cx="1639888" cy="1639888"/>
          </a:xfrm>
          <a:prstGeom prst="rect">
            <a:avLst/>
          </a:prstGeom>
          <a:noFill/>
        </p:spPr>
      </p:pic>
      <p:pic>
        <p:nvPicPr>
          <p:cNvPr id="9" name="Прямоугольник 8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6875" y="523875"/>
            <a:ext cx="6480175" cy="1457325"/>
          </a:xfrm>
          <a:prstGeom prst="rect">
            <a:avLst/>
          </a:prstGeom>
          <a:noFill/>
        </p:spPr>
      </p:pic>
      <p:pic>
        <p:nvPicPr>
          <p:cNvPr id="7174" name="Picture 2" descr="http://dg54.mycdn.me/getImage?photoId=475797473865&amp;photoType=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3800" y="1628775"/>
            <a:ext cx="3810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аня\Desktop\img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8680"/>
            <a:ext cx="6492213" cy="486916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732240" y="2276872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rgbClr val="FF0000"/>
                </a:solidFill>
              </a:rPr>
              <a:t>Длина-     8м</a:t>
            </a:r>
          </a:p>
          <a:p>
            <a:pPr algn="just"/>
            <a:r>
              <a:rPr lang="ru-RU" dirty="0" smtClean="0">
                <a:solidFill>
                  <a:srgbClr val="FF0000"/>
                </a:solidFill>
              </a:rPr>
              <a:t>Ширина-  6м</a:t>
            </a:r>
          </a:p>
          <a:p>
            <a:pPr algn="just"/>
            <a:r>
              <a:rPr lang="ru-RU" dirty="0" smtClean="0">
                <a:solidFill>
                  <a:srgbClr val="FF0000"/>
                </a:solidFill>
              </a:rPr>
              <a:t>Высота-    4м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Саня\Desktop\0011-011-Atmosfernoe-davleni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060848"/>
            <a:ext cx="4932040" cy="369903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755576" y="836712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00FF"/>
                </a:solidFill>
              </a:rPr>
              <a:t>Почему воздух имеет вес , но мы его не чувствуем?</a:t>
            </a:r>
            <a:endParaRPr lang="ru-RU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slow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Рисунок 6" descr="umbrela35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785794"/>
            <a:ext cx="3039169" cy="110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Рисунок 8" descr="blizzard4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5134" y="4929199"/>
            <a:ext cx="2244442" cy="1033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Прямоугольник 1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350" y="1925638"/>
            <a:ext cx="9107488" cy="1719262"/>
          </a:xfrm>
          <a:prstGeom prst="rect">
            <a:avLst/>
          </a:prstGeom>
          <a:noFill/>
        </p:spPr>
      </p:pic>
      <p:pic>
        <p:nvPicPr>
          <p:cNvPr id="8199" name="Picture 5" descr="59495_or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BFBFD"/>
              </a:clrFrom>
              <a:clrTo>
                <a:srgbClr val="FBFB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10250" y="3284538"/>
            <a:ext cx="3333750" cy="277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99792" y="764704"/>
            <a:ext cx="37697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Цель урока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1988840"/>
            <a:ext cx="7272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00FF"/>
                </a:solidFill>
              </a:rPr>
              <a:t>Рассмотреть атмосферное давление, его виды и распределение его по земной поверхности</a:t>
            </a: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3074" name="Picture 2" descr="C:\Users\Саня\Desktop\maxres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212976"/>
            <a:ext cx="5076056" cy="285528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Grp="1" noChangeArrowheads="1"/>
          </p:cNvSpPr>
          <p:nvPr>
            <p:ph type="title"/>
          </p:nvPr>
        </p:nvSpPr>
        <p:spPr>
          <a:xfrm>
            <a:off x="142844" y="5143512"/>
            <a:ext cx="3692517" cy="1143000"/>
          </a:xfrm>
        </p:spPr>
        <p:txBody>
          <a:bodyPr/>
          <a:lstStyle/>
          <a:p>
            <a:pPr eaLnBrk="1" hangingPunct="1"/>
            <a:r>
              <a:rPr lang="ru-RU" altLang="ru-RU" sz="3200" b="1" dirty="0" err="1" smtClean="0">
                <a:solidFill>
                  <a:schemeClr val="tx1"/>
                </a:solidFill>
              </a:rPr>
              <a:t>Еванджелиста</a:t>
            </a:r>
            <a:r>
              <a:rPr lang="ru-RU" altLang="ru-RU" sz="3200" b="1" dirty="0" smtClean="0">
                <a:solidFill>
                  <a:schemeClr val="tx1"/>
                </a:solidFill>
              </a:rPr>
              <a:t> </a:t>
            </a:r>
            <a:br>
              <a:rPr lang="ru-RU" altLang="ru-RU" sz="3200" b="1" dirty="0" smtClean="0">
                <a:solidFill>
                  <a:schemeClr val="tx1"/>
                </a:solidFill>
              </a:rPr>
            </a:br>
            <a:r>
              <a:rPr lang="ru-RU" altLang="ru-RU" sz="3200" b="1" dirty="0" smtClean="0">
                <a:solidFill>
                  <a:schemeClr val="tx1"/>
                </a:solidFill>
              </a:rPr>
              <a:t>Торричелли</a:t>
            </a:r>
          </a:p>
        </p:txBody>
      </p:sp>
      <p:pic>
        <p:nvPicPr>
          <p:cNvPr id="9220" name="Picture 4" descr="барометр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429124" y="1857364"/>
            <a:ext cx="3894138" cy="4249735"/>
          </a:xfrm>
          <a:noFill/>
        </p:spPr>
      </p:pic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4643438" y="5805488"/>
            <a:ext cx="33147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ru-RU" altLang="ru-RU" sz="2800" b="1"/>
              <a:t>барометр - анероид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786182" y="544502"/>
            <a:ext cx="4840288" cy="13843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C00000"/>
                </a:solidFill>
              </a:rPr>
              <a:t>Атмосферное </a:t>
            </a:r>
            <a:r>
              <a:rPr lang="ru-RU" sz="2800" b="1" dirty="0" smtClean="0">
                <a:solidFill>
                  <a:srgbClr val="C00000"/>
                </a:solidFill>
              </a:rPr>
              <a:t>давление </a:t>
            </a:r>
            <a:r>
              <a:rPr lang="ru-RU" sz="2800" b="1" dirty="0" smtClean="0">
                <a:solidFill>
                  <a:schemeClr val="tx1"/>
                </a:solidFill>
              </a:rPr>
              <a:t>- </a:t>
            </a:r>
            <a:r>
              <a:rPr lang="ru-RU" sz="2800" b="1" dirty="0">
                <a:solidFill>
                  <a:schemeClr val="tx1"/>
                </a:solidFill>
              </a:rPr>
              <a:t>это </a:t>
            </a:r>
          </a:p>
          <a:p>
            <a:pPr>
              <a:defRPr/>
            </a:pPr>
            <a:r>
              <a:rPr lang="ru-RU" sz="2800" b="1" dirty="0">
                <a:solidFill>
                  <a:schemeClr val="tx1"/>
                </a:solidFill>
              </a:rPr>
              <a:t>сила, с которой воздух давит</a:t>
            </a:r>
          </a:p>
          <a:p>
            <a:pPr>
              <a:defRPr/>
            </a:pPr>
            <a:r>
              <a:rPr lang="ru-RU" sz="2800" b="1" dirty="0">
                <a:solidFill>
                  <a:schemeClr val="tx1"/>
                </a:solidFill>
              </a:rPr>
              <a:t>на земную поверхность.</a:t>
            </a:r>
          </a:p>
        </p:txBody>
      </p:sp>
      <p:pic>
        <p:nvPicPr>
          <p:cNvPr id="8" name="Picture 7" descr="0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549275"/>
            <a:ext cx="2933700" cy="463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2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11188" y="2924175"/>
            <a:ext cx="2643187" cy="319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 descr="W:\korovkina\media_materials\j0254500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9150" y="481013"/>
            <a:ext cx="1577975" cy="1579562"/>
          </a:xfrm>
          <a:prstGeom prst="rect">
            <a:avLst/>
          </a:prstGeom>
          <a:noFill/>
        </p:spPr>
      </p:pic>
      <p:pic>
        <p:nvPicPr>
          <p:cNvPr id="9" name="Прямоугольник 8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9238" y="512763"/>
            <a:ext cx="6480175" cy="1071562"/>
          </a:xfrm>
          <a:prstGeom prst="rect">
            <a:avLst/>
          </a:prstGeom>
          <a:noFill/>
        </p:spPr>
      </p:pic>
      <p:pic>
        <p:nvPicPr>
          <p:cNvPr id="10246" name="Picture 2" descr="http://www.grand-podarki.ru/_sh/9/92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19700" y="2997200"/>
            <a:ext cx="3024188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7" name="Rectangle 3"/>
          <p:cNvSpPr>
            <a:spLocks noChangeArrowheads="1"/>
          </p:cNvSpPr>
          <p:nvPr/>
        </p:nvSpPr>
        <p:spPr bwMode="auto">
          <a:xfrm>
            <a:off x="395288" y="1412875"/>
            <a:ext cx="6357937" cy="13843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28600" algn="just" eaLnBrk="0" hangingPunct="0"/>
            <a:r>
              <a:rPr lang="ru-RU" altLang="ru-RU" sz="2800" b="1" i="1" dirty="0">
                <a:solidFill>
                  <a:srgbClr val="000000"/>
                </a:solidFill>
                <a:cs typeface="Times New Roman" pitchFamily="18" charset="0"/>
              </a:rPr>
              <a:t>Почему человек не ощущает на себе </a:t>
            </a:r>
          </a:p>
          <a:p>
            <a:pPr indent="228600" algn="just" eaLnBrk="0" hangingPunct="0"/>
            <a:r>
              <a:rPr lang="ru-RU" altLang="ru-RU" sz="2800" b="1" i="1" dirty="0">
                <a:solidFill>
                  <a:srgbClr val="000000"/>
                </a:solidFill>
                <a:cs typeface="Times New Roman" pitchFamily="18" charset="0"/>
              </a:rPr>
              <a:t>давление воздуха,  а барометр такой </a:t>
            </a:r>
          </a:p>
          <a:p>
            <a:pPr indent="228600" algn="just" eaLnBrk="0" hangingPunct="0"/>
            <a:r>
              <a:rPr lang="ru-RU" altLang="ru-RU" sz="2800" b="1" i="1" dirty="0">
                <a:solidFill>
                  <a:srgbClr val="000000"/>
                </a:solidFill>
                <a:cs typeface="Times New Roman" pitchFamily="18" charset="0"/>
              </a:rPr>
              <a:t>чувствительный?</a:t>
            </a:r>
            <a:endParaRPr lang="ru-RU" altLang="ru-RU" sz="2800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2" descr="http://www.grand-podarki.ru/_sh/9/92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2997200"/>
            <a:ext cx="3024188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Rectangle 2"/>
          <p:cNvSpPr>
            <a:spLocks noChangeArrowheads="1"/>
          </p:cNvSpPr>
          <p:nvPr/>
        </p:nvSpPr>
        <p:spPr bwMode="auto">
          <a:xfrm>
            <a:off x="193675" y="692150"/>
            <a:ext cx="7737475" cy="13858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28600" algn="just" eaLnBrk="0" hangingPunct="0"/>
            <a:r>
              <a:rPr lang="ru-RU" altLang="ru-RU" sz="2800" b="1" dirty="0">
                <a:solidFill>
                  <a:srgbClr val="000000"/>
                </a:solidFill>
                <a:cs typeface="Times New Roman" pitchFamily="18" charset="0"/>
              </a:rPr>
              <a:t>С высотой давление понижается, </a:t>
            </a:r>
          </a:p>
          <a:p>
            <a:pPr indent="228600" algn="just" eaLnBrk="0" hangingPunct="0"/>
            <a:r>
              <a:rPr lang="ru-RU" altLang="ru-RU" sz="2800" b="1" dirty="0">
                <a:solidFill>
                  <a:srgbClr val="000000"/>
                </a:solidFill>
                <a:cs typeface="Times New Roman" pitchFamily="18" charset="0"/>
              </a:rPr>
              <a:t>т. к. уменьшается воздушный столб и воздух </a:t>
            </a:r>
          </a:p>
          <a:p>
            <a:pPr indent="228600" algn="just" eaLnBrk="0" hangingPunct="0"/>
            <a:r>
              <a:rPr lang="ru-RU" altLang="ru-RU" sz="2800" b="1" dirty="0">
                <a:solidFill>
                  <a:srgbClr val="000000"/>
                </a:solidFill>
                <a:cs typeface="Times New Roman" pitchFamily="18" charset="0"/>
              </a:rPr>
              <a:t>становится легче.</a:t>
            </a:r>
            <a:endParaRPr lang="ru-RU" altLang="ru-RU" sz="2800" b="1" dirty="0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250825" y="2852738"/>
            <a:ext cx="4797425" cy="138588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indent="228600" algn="just" eaLnBrk="0" hangingPunct="0">
              <a:defRPr/>
            </a:pPr>
            <a:r>
              <a:rPr lang="ru-RU" sz="2800" b="1" dirty="0">
                <a:solidFill>
                  <a:srgbClr val="000000"/>
                </a:solidFill>
                <a:cs typeface="Times New Roman" pitchFamily="18" charset="0"/>
              </a:rPr>
              <a:t> АД с высотой понижается</a:t>
            </a:r>
          </a:p>
          <a:p>
            <a:pPr indent="228600" algn="just" eaLnBrk="0" hangingPunct="0">
              <a:defRPr/>
            </a:pPr>
            <a:r>
              <a:rPr lang="ru-RU" sz="2800" b="1" dirty="0">
                <a:solidFill>
                  <a:srgbClr val="000000"/>
                </a:solidFill>
                <a:cs typeface="Times New Roman" pitchFamily="18" charset="0"/>
              </a:rPr>
              <a:t> на каждые </a:t>
            </a:r>
            <a:r>
              <a:rPr lang="ru-RU" sz="2800" b="1" dirty="0" smtClean="0">
                <a:solidFill>
                  <a:srgbClr val="000000"/>
                </a:solidFill>
                <a:cs typeface="Times New Roman" pitchFamily="18" charset="0"/>
              </a:rPr>
              <a:t>10,5 </a:t>
            </a:r>
            <a:r>
              <a:rPr lang="ru-RU" sz="2800" b="1" dirty="0">
                <a:solidFill>
                  <a:srgbClr val="000000"/>
                </a:solidFill>
                <a:cs typeface="Times New Roman" pitchFamily="18" charset="0"/>
              </a:rPr>
              <a:t>м подъема</a:t>
            </a:r>
          </a:p>
          <a:p>
            <a:pPr indent="228600" algn="just" eaLnBrk="0" hangingPunct="0">
              <a:defRPr/>
            </a:pPr>
            <a:r>
              <a:rPr lang="ru-RU" sz="2800" b="1" dirty="0">
                <a:solidFill>
                  <a:srgbClr val="000000"/>
                </a:solidFill>
                <a:cs typeface="Times New Roman" pitchFamily="18" charset="0"/>
              </a:rPr>
              <a:t> на 1 мм </a:t>
            </a:r>
            <a:r>
              <a:rPr lang="ru-RU" sz="2800" b="1" dirty="0" err="1">
                <a:solidFill>
                  <a:srgbClr val="000000"/>
                </a:solidFill>
                <a:cs typeface="Times New Roman" pitchFamily="18" charset="0"/>
              </a:rPr>
              <a:t>рт</a:t>
            </a:r>
            <a:r>
              <a:rPr lang="ru-RU" sz="2800" b="1" dirty="0">
                <a:solidFill>
                  <a:srgbClr val="000000"/>
                </a:solidFill>
                <a:cs typeface="Times New Roman" pitchFamily="18" charset="0"/>
              </a:rPr>
              <a:t>. ст.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0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uiExpand="1" build="allAtOnce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MOVIE_LOOPED_PLAYBACK" val="1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aperwork">
  <a:themeElements>
    <a:clrScheme name="paperwo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perwor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aperwo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perwor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perwor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perwor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perwor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perwor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perwor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1029</TotalTime>
  <Words>130</Words>
  <Application>Microsoft Office PowerPoint</Application>
  <PresentationFormat>Экран (4:3)</PresentationFormat>
  <Paragraphs>33</Paragraphs>
  <Slides>11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Оформление по умолчанию</vt:lpstr>
      <vt:lpstr>paperwork</vt:lpstr>
      <vt:lpstr>Слайд 1</vt:lpstr>
      <vt:lpstr>Слайд 2</vt:lpstr>
      <vt:lpstr>Слайд 3</vt:lpstr>
      <vt:lpstr>Слайд 4</vt:lpstr>
      <vt:lpstr>Слайд 5</vt:lpstr>
      <vt:lpstr>Слайд 6</vt:lpstr>
      <vt:lpstr>Еванджелиста  Торричелли</vt:lpstr>
      <vt:lpstr>Слайд 8</vt:lpstr>
      <vt:lpstr>Слайд 9</vt:lpstr>
      <vt:lpstr>Слайд 10</vt:lpstr>
      <vt:lpstr>Слайд 11</vt:lpstr>
    </vt:vector>
  </TitlesOfParts>
  <Company>Домашний компьютер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географии 6 класс Атмосферное давление</dc:title>
  <dc:creator>Сухинские</dc:creator>
  <cp:lastModifiedBy>Саня</cp:lastModifiedBy>
  <cp:revision>79</cp:revision>
  <dcterms:created xsi:type="dcterms:W3CDTF">2004-03-08T18:03:59Z</dcterms:created>
  <dcterms:modified xsi:type="dcterms:W3CDTF">2016-12-08T10:34:14Z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1235328</vt:lpwstr>
  </property>
  <property fmtid="{D5CDD505-2E9C-101B-9397-08002B2CF9AE}" pid="3" name="NXPowerLiteSettings">
    <vt:lpwstr>E6000400038000</vt:lpwstr>
  </property>
  <property fmtid="{D5CDD505-2E9C-101B-9397-08002B2CF9AE}" pid="4" name="NXPowerLiteVersion">
    <vt:lpwstr>D4.3.1</vt:lpwstr>
  </property>
</Properties>
</file>