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64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34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4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00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20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98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21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9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7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35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E864E-AFFF-454A-AEAB-09DF96CB1DB9}" type="datetimeFigureOut">
              <a:rPr lang="ru-RU" smtClean="0"/>
              <a:t>11.01.2017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9F289-3E0D-4393-9B02-C21C5A7294C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98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1" y="1424998"/>
            <a:ext cx="7689274" cy="2520373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работы над проектом 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9146" y="3945371"/>
            <a:ext cx="10515600" cy="435133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6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5054" y="365124"/>
            <a:ext cx="9358745" cy="62434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Введение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моего / нашего проекта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моей / нашей работы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моего / нашего исследования: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/ Мы выдвинул(и) гипотезу: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Творческим продуктом будет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Моя / Наша работа актуальна, потому что …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Основная часть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/ Мы начал(и) свою работу с того, что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 я / мы приступил(и) к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/ Мы завершил(и) работу тем, что …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Заключение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Закончив проект, я могу / мы можем сказать: не всё из того, что было задумано, получилось, например,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произошло потому, что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/ Мы думаю(ем), что проблема проекта решена, так как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проектом показала, что …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/ Мы узнал(и) о себе и о проблеме, по которой работал(и)…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97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3326" y="644236"/>
            <a:ext cx="9670473" cy="553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критерии оценок проектной деятельности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1-й вариант: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самостоятельность работы над проектом;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актуальность и значимость темы;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полнота раскрытия темы;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оригинальность решения проблемы;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выразительность выступления и культура речи;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степень раскрытия содержания проекта в презентации;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использование средств наглядности, технических средств и ИКТ;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качество ответов на вопросы.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1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1308" y="685800"/>
            <a:ext cx="9525002" cy="563663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2-й вариант:</a:t>
            </a: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важность и практическая значимость темы проекта;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глубина исследования проблемы;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оригинальность предложенных решений;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качество выполнения материала (готового продукта);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убедительность и качество презентации.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09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51164"/>
            <a:ext cx="9732818" cy="55257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проектной деятельности формируются следующие компетенции: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Рефлексивные умения: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осмыслить задачу, для решения которой недостаточно знаний;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отвечать на вопрос: чему нужно научиться для решения задачи;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Поисковые (исследовательские) умения: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самостоятельно привлекать знания из различных областей;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самостоятельно найти информацию в информационном поле;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находить несколько вариантов решения проблемы;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выдвигать гипотезы;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устанавливать причинно-следственные связи.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41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9418" y="637309"/>
            <a:ext cx="9774382" cy="553965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Умения и навыки работы в сотрудничестве: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умения коллективного планирования;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взаимодействовать с любым партнёром;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умения взаимопомощи в группе в решении общих задач: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навыки делового партнёрского общения;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находить и исправлять ошибки в работе других участников;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Менеджерские умения и навыки: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проектировать процесс (изделие);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планировать деятельность, время, ресурсы;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-умение принимать решения и прогнозировать их последствия;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навыки анализа собственной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3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3381" y="651164"/>
            <a:ext cx="9580417" cy="560892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Коммуникативные умения: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вступать в диалог, задавать вопросы и т.д.;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вести дискуссию;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отстаивать свою точку зрения;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находить компромисс;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интервьюирования, устного опроса; </a:t>
            </a:r>
          </a:p>
          <a:p>
            <a:pPr>
              <a:buFontTx/>
              <a:buChar char="-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Презентационные умения и навыки: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навыки монологической речи;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уверенно держать себя во время выступления;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артистические умения;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пользоваться средствами наглядности при выступлении;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отвечать на незапланированные вопросы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3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42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6"/>
            <a:ext cx="9192491" cy="90256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проект учит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06081"/>
            <a:ext cx="10515600" cy="4782992"/>
          </a:xfrm>
        </p:spPr>
        <p:txBody>
          <a:bodyPr>
            <a:noAutofit/>
          </a:bodyPr>
          <a:lstStyle/>
          <a:p>
            <a:r>
              <a:rPr lang="ru-RU" sz="2400" dirty="0" smtClean="0"/>
              <a:t>— </a:t>
            </a:r>
            <a:r>
              <a:rPr lang="ru-RU" sz="2400" dirty="0" err="1" smtClean="0"/>
              <a:t>проблематизации</a:t>
            </a:r>
            <a:r>
              <a:rPr lang="ru-RU" sz="2400" dirty="0" smtClean="0"/>
              <a:t> (формулированию ведущей проблемы и постановке задач, вытекающих из этой проблемы);</a:t>
            </a:r>
          </a:p>
          <a:p>
            <a:r>
              <a:rPr lang="ru-RU" sz="2400" dirty="0" smtClean="0"/>
              <a:t>— целеполаганию и планированию содержательной деятельности ученика;</a:t>
            </a:r>
          </a:p>
          <a:p>
            <a:r>
              <a:rPr lang="ru-RU" sz="2400" dirty="0" smtClean="0"/>
              <a:t>— самоанализу и рефлексии (результативности и успешности решения проблемы проекта);</a:t>
            </a:r>
          </a:p>
          <a:p>
            <a:r>
              <a:rPr lang="ru-RU" sz="2400" dirty="0" smtClean="0"/>
              <a:t>— представлению результатов своей деятельности и хода работы;</a:t>
            </a:r>
          </a:p>
          <a:p>
            <a:r>
              <a:rPr lang="ru-RU" sz="2400" dirty="0" smtClean="0"/>
              <a:t>— презентации в различных формах (макета, плаката, компьютерной презентации, чертежей, моделей, театрализации, видео-, аудио- и сценических представлений и др.);</a:t>
            </a:r>
          </a:p>
          <a:p>
            <a:r>
              <a:rPr lang="ru-RU" sz="2400" dirty="0" smtClean="0"/>
              <a:t>— поиску и отбору актуальной информации и усвоению необходимого знания;</a:t>
            </a:r>
          </a:p>
          <a:p>
            <a:r>
              <a:rPr lang="ru-RU" sz="2400" dirty="0" smtClean="0"/>
              <a:t>— практическому применению школьных знаний в различных, в том числе и нетиповых, ситуациях;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749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540327"/>
            <a:ext cx="9192491" cy="5818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проекта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4564" y="1350818"/>
            <a:ext cx="10169236" cy="51331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Введение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часть, в которой необходимо указать тему, цель и задачи, гипотезу и способы проверки.</a:t>
            </a:r>
          </a:p>
          <a:p>
            <a:pPr marL="0" indent="0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описание поэтапного решения задач.</a:t>
            </a:r>
          </a:p>
          <a:p>
            <a:pPr marL="0" indent="0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использовать фразы – клише: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начал свою работу с того, что …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 я приступил к …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завершил работу тем, что …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работы я столкнулся с такими проблемами …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отклонился от плана (указать, когда был нарушен план) …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моей работы был нарушен, потому что …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 удалось достичь цели проекта, потому что …</a:t>
            </a:r>
          </a:p>
          <a:p>
            <a:pPr marL="0" indent="0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Заключение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часть, в которой нужно подвести итоги работы, перечислив то, что удалось, а что нет, сделать выводы, сформулировать рекомендации</a:t>
            </a:r>
            <a:r>
              <a:rPr lang="ru-RU" sz="38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03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540328"/>
            <a:ext cx="9192491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проектом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7073" y="1392382"/>
            <a:ext cx="9836726" cy="478458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Выбор темы.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предмет рассмотрения; это то главное, о чём сообщается, что обсуждается, исследуется, изображается.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Возможно, на помощь придут следующие вопросы: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*Что мне интересно больше всего?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*Что из изученного в школе хотелось бы узнать более глубоко?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2. Формулировка темы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6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4726" y="644236"/>
            <a:ext cx="9899073" cy="5636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3. Определение цели проекта.</a:t>
            </a: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Цель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то, к чему стремятся, чего хотят достичь, что нужно осуществить, решить; это главная задача. Но для того, чтобы была решена эта главная задача (то есть была достигнута цель), нужно много всего выполнить, нужно решить много разных задач.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Формулировка цели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одно предложение, являющееся ответом на вопрос: зачем нам нужен этот проект?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формулировка цели начинаться с таких слов: «узнать», «выяснить», «обобщить», «разработать» (например, разработать алгоритм …), «расследовать», «создать», «сравнить», «нарисовать», «сочинить».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2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9" y="-5498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1436"/>
            <a:ext cx="10515600" cy="507552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4. Постановка задач проекта.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Задача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то, что необходимо решить, выполнить. В задачах определяется, как достичь цели.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формулировках задач выражается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то, что надо сделать по порядку, чтобы достичь цели.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Обычно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 задач начинается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таких слов: «изучить», «собрать информацию», «выяснить», «выявить особенности», «подготовить», «придумать», «рассказать», «найти», «составить», «создать», «нарисовать», «определить роль (значимость)», «освоить алгоритм…», «сделать вывод».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73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2382" y="914400"/>
            <a:ext cx="9961418" cy="52625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5. Высказать одну или несколько гипотез.</a:t>
            </a: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Гипотеза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(греч.) – это предположение, догадка, ещё не доказанная и не подтверждённая опытом.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Обычно гипотезы начинаются такими словами: «предположим, что …», «допустим, что…», «возможно, что…», «что, если …».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18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7072" y="748145"/>
            <a:ext cx="9836727" cy="5428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6. Работа с информацией.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Информация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сведения об окружающем мире, сообщения о чём - либо.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а) Сбор информации.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б) Методы исследования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Метод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(греч.) – способ, приём познания явлений окружающего мира; способ действия.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в) Результаты исследования.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г) Вывод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38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08" y="365125"/>
            <a:ext cx="9192491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14400"/>
            <a:ext cx="9982200" cy="5262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Защита проекта.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План защиты проекта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	Тема проекта.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2.	Цель проекта.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3.	Задачи.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4.	Гипотезы.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5.	Методы и средства исследования.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6.	Актуальность проекта.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7.	Этапы работы.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8.	Полученные результаты.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9.	Выводы.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1143</Words>
  <Application>Microsoft Office PowerPoint</Application>
  <PresentationFormat>Широкоэкранный</PresentationFormat>
  <Paragraphs>133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Методика работы над проектом </vt:lpstr>
      <vt:lpstr>Учебный проект учит</vt:lpstr>
      <vt:lpstr>Структура проекта</vt:lpstr>
      <vt:lpstr>Этапы работы над проектом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123</cp:lastModifiedBy>
  <cp:revision>18</cp:revision>
  <dcterms:created xsi:type="dcterms:W3CDTF">2017-01-10T15:04:17Z</dcterms:created>
  <dcterms:modified xsi:type="dcterms:W3CDTF">2017-01-10T16:52:50Z</dcterms:modified>
</cp:coreProperties>
</file>