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7" r:id="rId2"/>
    <p:sldId id="263" r:id="rId3"/>
    <p:sldId id="261" r:id="rId4"/>
    <p:sldId id="256" r:id="rId5"/>
    <p:sldId id="293" r:id="rId6"/>
    <p:sldId id="271" r:id="rId7"/>
    <p:sldId id="278" r:id="rId8"/>
    <p:sldId id="269" r:id="rId9"/>
    <p:sldId id="273" r:id="rId10"/>
    <p:sldId id="272" r:id="rId11"/>
    <p:sldId id="268" r:id="rId12"/>
    <p:sldId id="296" r:id="rId13"/>
    <p:sldId id="264" r:id="rId14"/>
    <p:sldId id="279" r:id="rId15"/>
    <p:sldId id="281" r:id="rId16"/>
    <p:sldId id="282" r:id="rId17"/>
    <p:sldId id="284" r:id="rId18"/>
    <p:sldId id="285" r:id="rId19"/>
    <p:sldId id="287" r:id="rId20"/>
    <p:sldId id="288" r:id="rId21"/>
    <p:sldId id="289" r:id="rId22"/>
    <p:sldId id="290" r:id="rId23"/>
    <p:sldId id="291" r:id="rId24"/>
    <p:sldId id="292" r:id="rId25"/>
    <p:sldId id="297" r:id="rId26"/>
    <p:sldId id="294" r:id="rId27"/>
    <p:sldId id="295" r:id="rId28"/>
    <p:sldId id="283" r:id="rId29"/>
    <p:sldId id="262" r:id="rId30"/>
    <p:sldId id="274" r:id="rId31"/>
    <p:sldId id="275" r:id="rId32"/>
    <p:sldId id="298" r:id="rId33"/>
    <p:sldId id="276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chemeClr val="bg2">
                <a:lumMod val="75000"/>
              </a:schemeClr>
            </a:gs>
            <a:gs pos="82001">
              <a:srgbClr val="99CCFF"/>
            </a:gs>
            <a:gs pos="100000">
              <a:srgbClr val="CCCC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E3EF5E-4666-41EB-A81C-9DD6BB003353}" type="datetimeFigureOut">
              <a:rPr lang="ru-RU" smtClean="0"/>
              <a:pPr/>
              <a:t>12.04.2017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456A46-44F6-4890-AFAA-7E3977A3E35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Где повстречались бараны?</a:t>
            </a:r>
          </a:p>
          <a:p>
            <a:r>
              <a:rPr lang="ru-RU" dirty="0" smtClean="0"/>
              <a:t> Какой разговор у них получился?</a:t>
            </a:r>
          </a:p>
          <a:p>
            <a:r>
              <a:rPr lang="ru-RU" dirty="0" smtClean="0"/>
              <a:t> Как закончилась встреча двух баранов?</a:t>
            </a:r>
          </a:p>
          <a:p>
            <a:r>
              <a:rPr lang="ru-RU" dirty="0" smtClean="0"/>
              <a:t> Почему встреча закончилась так печально?</a:t>
            </a:r>
          </a:p>
          <a:p>
            <a:r>
              <a:rPr lang="ru-RU" dirty="0" smtClean="0"/>
              <a:t> Как надо было поступить баранам, чтобы избежать беды?</a:t>
            </a:r>
          </a:p>
          <a:p>
            <a:r>
              <a:rPr lang="ru-RU" dirty="0" smtClean="0"/>
              <a:t> Чему учит нас это стихотворение?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стихотворения.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/>
              <a:t>Подготовьте выразительное чтение стихотворения </a:t>
            </a:r>
            <a:r>
              <a:rPr lang="ru-RU" dirty="0" smtClean="0"/>
              <a:t>«Бараны?», </a:t>
            </a:r>
            <a:r>
              <a:rPr lang="ru-RU" dirty="0"/>
              <a:t>соблюдая знаки препинания.</a:t>
            </a:r>
          </a:p>
          <a:p>
            <a:r>
              <a:rPr lang="ru-RU" dirty="0"/>
              <a:t>– При выразительном </a:t>
            </a:r>
            <a:r>
              <a:rPr lang="ru-RU" dirty="0" smtClean="0"/>
              <a:t>чтении покажите злость и важность каждого из героев.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Самостоятельное чтение.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трагикомический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случай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Используя рисунки, придумайте слова, в которых окончание одного слова было бы начало другого.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Деда Буквоеда</a:t>
            </a:r>
            <a:endParaRPr lang="ru-RU" dirty="0"/>
          </a:p>
        </p:txBody>
      </p:sp>
      <p:pic>
        <p:nvPicPr>
          <p:cNvPr id="17410" name="Picture 2" descr="Riedell любительские коньки"/>
          <p:cNvPicPr>
            <a:picLocks noChangeAspect="1" noChangeArrowheads="1"/>
          </p:cNvPicPr>
          <p:nvPr/>
        </p:nvPicPr>
        <p:blipFill>
          <a:blip r:embed="rId2"/>
          <a:srcRect l="2703" t="5134" b="7027"/>
          <a:stretch>
            <a:fillRect/>
          </a:stretch>
        </p:blipFill>
        <p:spPr bwMode="auto">
          <a:xfrm flipH="1">
            <a:off x="214282" y="3786190"/>
            <a:ext cx="2071702" cy="2877364"/>
          </a:xfrm>
          <a:prstGeom prst="rect">
            <a:avLst/>
          </a:prstGeom>
          <a:noFill/>
        </p:spPr>
      </p:pic>
      <p:sp>
        <p:nvSpPr>
          <p:cNvPr id="5" name="Стрелка влево 4"/>
          <p:cNvSpPr/>
          <p:nvPr/>
        </p:nvSpPr>
        <p:spPr>
          <a:xfrm rot="20493440">
            <a:off x="1921609" y="4882499"/>
            <a:ext cx="1000132" cy="3492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4" name="Picture 6" descr="Польза и вред еды - Страница 46 %blog_tit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714620"/>
            <a:ext cx="2524116" cy="2347428"/>
          </a:xfrm>
          <a:prstGeom prst="rect">
            <a:avLst/>
          </a:prstGeom>
          <a:noFill/>
        </p:spPr>
      </p:pic>
      <p:pic>
        <p:nvPicPr>
          <p:cNvPr id="17416" name="Picture 8" descr="Корзина плетеная, лукошко, корзинка плетеная, карзина, корзина купить, плетеные изделия, лоза плетена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72589" y="4000504"/>
            <a:ext cx="2957129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14290"/>
            <a:ext cx="84296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К.Д.Ушинский «Два козлика»</a:t>
            </a:r>
          </a:p>
        </p:txBody>
      </p:sp>
      <p:pic>
        <p:nvPicPr>
          <p:cNvPr id="5" name="Picture 2" descr="http://img0.liveinternet.ru/images/foto/c/1/apps/4/746/4746700_1243787396_img19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1832" y="1481138"/>
            <a:ext cx="4210497" cy="4948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Два козлика черный и белый встретились на мостике у ле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7" y="1643050"/>
            <a:ext cx="5114539" cy="502631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Найди слова из текста 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 рисунку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Найди в сказке, ту часть, которую можно прочитать по ролям.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404664"/>
            <a:ext cx="5323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по тексту: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Выбери опорные слова для пересказа.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в парах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упрямых козлика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упрямых козлика</a:t>
            </a:r>
          </a:p>
          <a:p>
            <a:r>
              <a:rPr lang="ru-RU" dirty="0" smtClean="0"/>
              <a:t>рядом перейти не возможно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721299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Моя жизнь до до встречи с утками.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Встреча с утками. Замечательная идея.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Полет на юг.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Падение в грязный пруд.</a:t>
            </a:r>
          </a:p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Чудная история о необыкновенном способе путешествия на утках.</a:t>
            </a:r>
          </a:p>
          <a:p>
            <a:endParaRPr lang="ru-RU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Пересказ сказки В.Гаршина «Лягушка - путешественница» по плану: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упрямых козлика</a:t>
            </a:r>
          </a:p>
          <a:p>
            <a:r>
              <a:rPr lang="ru-RU" dirty="0" smtClean="0"/>
              <a:t>рядом перейти не возможно</a:t>
            </a:r>
          </a:p>
          <a:p>
            <a:r>
              <a:rPr lang="ru-RU" dirty="0" smtClean="0"/>
              <a:t>уступи дорогу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упрямых козлика</a:t>
            </a:r>
          </a:p>
          <a:p>
            <a:r>
              <a:rPr lang="ru-RU" dirty="0" smtClean="0"/>
              <a:t>рядом перейти не возможно</a:t>
            </a:r>
          </a:p>
          <a:p>
            <a:r>
              <a:rPr lang="ru-RU" dirty="0" smtClean="0"/>
              <a:t>уступи дорогу</a:t>
            </a:r>
          </a:p>
          <a:p>
            <a:r>
              <a:rPr lang="ru-RU" dirty="0" smtClean="0"/>
              <a:t>пяться назад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упрямых козлика</a:t>
            </a:r>
          </a:p>
          <a:p>
            <a:r>
              <a:rPr lang="ru-RU" dirty="0" smtClean="0"/>
              <a:t>рядом перейти не возможно</a:t>
            </a:r>
          </a:p>
          <a:p>
            <a:r>
              <a:rPr lang="ru-RU" dirty="0" smtClean="0"/>
              <a:t>уступи дорогу</a:t>
            </a:r>
          </a:p>
          <a:p>
            <a:r>
              <a:rPr lang="ru-RU" dirty="0" smtClean="0"/>
              <a:t>пяться назад</a:t>
            </a:r>
          </a:p>
          <a:p>
            <a:r>
              <a:rPr lang="ru-RU" dirty="0" smtClean="0"/>
              <a:t>я старше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упрямых козлика</a:t>
            </a:r>
          </a:p>
          <a:p>
            <a:r>
              <a:rPr lang="ru-RU" dirty="0" smtClean="0"/>
              <a:t>рядом перейти не возможно</a:t>
            </a:r>
          </a:p>
          <a:p>
            <a:r>
              <a:rPr lang="ru-RU" dirty="0" smtClean="0"/>
              <a:t>уступи дорогу</a:t>
            </a:r>
          </a:p>
          <a:p>
            <a:r>
              <a:rPr lang="ru-RU" dirty="0" smtClean="0"/>
              <a:t>пяться назад</a:t>
            </a:r>
          </a:p>
          <a:p>
            <a:r>
              <a:rPr lang="ru-RU" dirty="0" smtClean="0"/>
              <a:t>я старше</a:t>
            </a:r>
          </a:p>
          <a:p>
            <a:r>
              <a:rPr lang="ru-RU" dirty="0" smtClean="0"/>
              <a:t>столкнулись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Два упрямых козлика</a:t>
            </a:r>
          </a:p>
          <a:p>
            <a:r>
              <a:rPr lang="ru-RU" dirty="0" smtClean="0"/>
              <a:t>рядом перейти не возможно</a:t>
            </a:r>
          </a:p>
          <a:p>
            <a:r>
              <a:rPr lang="ru-RU" dirty="0" smtClean="0"/>
              <a:t>уступи дорогу</a:t>
            </a:r>
          </a:p>
          <a:p>
            <a:r>
              <a:rPr lang="ru-RU" dirty="0" smtClean="0"/>
              <a:t>пяться назад</a:t>
            </a:r>
          </a:p>
          <a:p>
            <a:r>
              <a:rPr lang="ru-RU" dirty="0" smtClean="0"/>
              <a:t>я старше</a:t>
            </a:r>
          </a:p>
          <a:p>
            <a:r>
              <a:rPr lang="ru-RU" dirty="0" smtClean="0"/>
              <a:t>столкнулись</a:t>
            </a:r>
          </a:p>
          <a:p>
            <a:r>
              <a:rPr lang="ru-RU" dirty="0" smtClean="0"/>
              <a:t>полетели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Переделай сказку таким образом, чтобы козлики оказались не упрямыми, а сговорчивыми, вежливыми.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404664"/>
            <a:ext cx="5323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Работа по тексту: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Упорство </a:t>
            </a:r>
          </a:p>
          <a:p>
            <a:endParaRPr lang="ru-RU" dirty="0" smtClean="0"/>
          </a:p>
          <a:p>
            <a:r>
              <a:rPr lang="ru-RU" dirty="0" smtClean="0"/>
              <a:t>Упрямство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Чем отличаются слова?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Упорство – упорное стремление к </a:t>
            </a:r>
            <a:r>
              <a:rPr lang="ru-RU" dirty="0" err="1" smtClean="0"/>
              <a:t>чему-либою</a:t>
            </a:r>
            <a:r>
              <a:rPr lang="ru-RU" dirty="0" smtClean="0"/>
              <a:t>, настойчивость в достижении цели.</a:t>
            </a:r>
          </a:p>
          <a:p>
            <a:endParaRPr lang="ru-RU" dirty="0" smtClean="0"/>
          </a:p>
          <a:p>
            <a:r>
              <a:rPr lang="ru-RU" dirty="0" smtClean="0"/>
              <a:t>Упрямство – крайне не уступчивый, не поддающийся уговорам, настаивающий только на своём.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Чем отличаются слова?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 мальчикам: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4" name="Picture 4" descr="мальчишки дерутс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7" y="1700808"/>
            <a:ext cx="8358246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Прочитайте пословицу.</a:t>
            </a:r>
            <a:endParaRPr lang="ru-RU" dirty="0"/>
          </a:p>
        </p:txBody>
      </p:sp>
      <p:pic>
        <p:nvPicPr>
          <p:cNvPr id="16386" name="Picture 2" descr="F:\флешка\для урока1\литера чтение\4848-108.png"/>
          <p:cNvPicPr>
            <a:picLocks noChangeAspect="1" noChangeArrowheads="1"/>
          </p:cNvPicPr>
          <p:nvPr/>
        </p:nvPicPr>
        <p:blipFill>
          <a:blip r:embed="rId2"/>
          <a:srcRect t="5590" r="40647" b="62733"/>
          <a:stretch>
            <a:fillRect/>
          </a:stretch>
        </p:blipFill>
        <p:spPr bwMode="auto">
          <a:xfrm>
            <a:off x="1100954" y="1428736"/>
            <a:ext cx="6656340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err="1" smtClean="0"/>
              <a:t>Барашеньки</a:t>
            </a:r>
            <a:r>
              <a:rPr lang="ru-RU" sz="4400" dirty="0" smtClean="0"/>
              <a:t> -</a:t>
            </a:r>
          </a:p>
          <a:p>
            <a:pPr>
              <a:buNone/>
            </a:pPr>
            <a:r>
              <a:rPr lang="ru-RU" sz="4400" dirty="0" err="1" smtClean="0"/>
              <a:t>крутороженьки</a:t>
            </a:r>
            <a:endParaRPr lang="ru-RU" sz="4400" dirty="0" smtClean="0"/>
          </a:p>
          <a:p>
            <a:pPr>
              <a:buNone/>
            </a:pPr>
            <a:r>
              <a:rPr lang="ru-RU" sz="4400" dirty="0" smtClean="0"/>
              <a:t>По горам ходят, </a:t>
            </a:r>
          </a:p>
          <a:p>
            <a:pPr>
              <a:buNone/>
            </a:pPr>
            <a:r>
              <a:rPr lang="ru-RU" sz="4400" dirty="0" smtClean="0"/>
              <a:t>По лесам бродят.</a:t>
            </a:r>
          </a:p>
          <a:p>
            <a:endParaRPr lang="ru-RU" sz="4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Речевая минутка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Кто начал спорить первым в стихотворении «Бараны»?</a:t>
            </a:r>
          </a:p>
          <a:p>
            <a:r>
              <a:rPr lang="ru-RU" dirty="0" smtClean="0"/>
              <a:t> К чему привел спор двух козликов?</a:t>
            </a:r>
          </a:p>
          <a:p>
            <a:r>
              <a:rPr lang="ru-RU" dirty="0" smtClean="0"/>
              <a:t>Чем похожи герои этих произведений?</a:t>
            </a:r>
          </a:p>
          <a:p>
            <a:r>
              <a:rPr lang="ru-RU" dirty="0" smtClean="0"/>
              <a:t>Какое отрицательное качество героев раскрывают авторы?                            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Анализ и сравнение произведений «Бараны» С.Михалкова  и «Два козлика» К. Ушинского.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x-none" smtClean="0"/>
              <a:t> </a:t>
            </a:r>
            <a:r>
              <a:rPr lang="ru-RU" i="1" dirty="0" smtClean="0"/>
              <a:t>И не прав, да упрям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За спором дело стало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Не ради дела, ради спора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i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Объясни  пословицы: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занимательным</a:t>
            </a:r>
          </a:p>
          <a:p>
            <a:r>
              <a:rPr lang="ru-RU" dirty="0" smtClean="0"/>
              <a:t>- познавательным</a:t>
            </a:r>
          </a:p>
          <a:p>
            <a:r>
              <a:rPr lang="ru-RU" dirty="0" smtClean="0"/>
              <a:t>- интересным</a:t>
            </a:r>
          </a:p>
          <a:p>
            <a:r>
              <a:rPr lang="ru-RU" dirty="0" smtClean="0"/>
              <a:t>- игровым</a:t>
            </a:r>
          </a:p>
          <a:p>
            <a:r>
              <a:rPr lang="ru-RU" dirty="0" smtClean="0"/>
              <a:t>- необычным</a:t>
            </a:r>
          </a:p>
          <a:p>
            <a:r>
              <a:rPr lang="ru-RU" dirty="0" smtClean="0"/>
              <a:t>- скучным</a:t>
            </a:r>
          </a:p>
          <a:p>
            <a:r>
              <a:rPr lang="ru-RU" dirty="0" smtClean="0"/>
              <a:t>- радостным</a:t>
            </a:r>
          </a:p>
          <a:p>
            <a:r>
              <a:rPr lang="ru-RU" dirty="0" smtClean="0"/>
              <a:t>- дружелюбным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Каким был для тебя урок?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 1. В</a:t>
            </a:r>
            <a:r>
              <a:rPr lang="ru-RU" dirty="0" smtClean="0"/>
              <a:t>ыразительное  чтение  стихотворения «Бараны» С. Михалкова, </a:t>
            </a:r>
          </a:p>
          <a:p>
            <a:r>
              <a:rPr lang="ru-RU" dirty="0" smtClean="0"/>
              <a:t>2. Пересказ сказки К.Ушинского «Два козлика»</a:t>
            </a:r>
          </a:p>
          <a:p>
            <a:r>
              <a:rPr lang="ru-RU" dirty="0" smtClean="0"/>
              <a:t>3.Подготовить информацию о К.Ушинском.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428891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Тема урока:</a:t>
            </a:r>
            <a:br>
              <a:rPr lang="ru-RU" dirty="0" smtClean="0"/>
            </a:br>
            <a:r>
              <a:rPr lang="ru-RU" dirty="0" smtClean="0"/>
              <a:t>С. Михалков «Бараны» 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2246285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К.Ушинский «Два козлика»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r>
              <a:rPr lang="ru-RU" sz="2800" dirty="0" smtClean="0"/>
              <a:t>Продолжить изучать творчество С.Михалкова.</a:t>
            </a:r>
          </a:p>
          <a:p>
            <a:r>
              <a:rPr lang="ru-RU" sz="2800" dirty="0" smtClean="0"/>
              <a:t>Познакомиться с содержанием произведений</a:t>
            </a:r>
            <a:r>
              <a:rPr lang="ru-RU" dirty="0" smtClean="0"/>
              <a:t>.</a:t>
            </a:r>
          </a:p>
          <a:p>
            <a:r>
              <a:rPr lang="ru-RU" sz="2800" dirty="0" smtClean="0"/>
              <a:t>Учиться давать оценку поступкам героев.</a:t>
            </a:r>
          </a:p>
          <a:p>
            <a:r>
              <a:rPr lang="ru-RU" sz="2800" dirty="0" smtClean="0"/>
              <a:t>Учиться выразительно читать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Учиться находить </a:t>
            </a:r>
            <a:r>
              <a:rPr lang="ru-RU" sz="2800" smtClean="0"/>
              <a:t>опорные слова в тексте.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Сергей Владимирович Михалков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286248" y="1285860"/>
            <a:ext cx="4572031" cy="521497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Михалков Сергей Владимирович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(1913 — 2009) литератор, председатель Союза писателей РСФСР, писатель, поэт, баснописец, драматург, военный корреспондент во время Великой Отечественной войны, автор текста двух гимнов Советского Союза и гимна Российской Федерации. Сергей Михалков — Герой Социалистического Труда, лауреат Ленинской и Сталинской премий, академик Российской Академии образования, кавалер ордена Святого Андрея Первозванного. Наибольшую известность Михалкову принесли его стихи и сказки для детей: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0.avatars.yandex.net/get-entity_search/aHR0cDovL3N0Lmtpbm9wb2lzay5ydS9pbWFnZXMvYWN0b3JfaXBob25lL2lwaG9uZTM2MF8zMjIxNzAuanBn/S120x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786214" cy="4995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13" descr="54000002020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5643570" y="3214686"/>
            <a:ext cx="3500430" cy="3454402"/>
          </a:xfrm>
          <a:prstGeom prst="rect">
            <a:avLst/>
          </a:prstGeom>
          <a:noFill/>
        </p:spPr>
      </p:pic>
      <p:pic>
        <p:nvPicPr>
          <p:cNvPr id="8" name="Picture 7" descr="26946-291259-19-obl-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lum bright="-6000" contrast="6000"/>
          </a:blip>
          <a:srcRect/>
          <a:stretch>
            <a:fillRect/>
          </a:stretch>
        </p:blipFill>
        <p:spPr bwMode="auto">
          <a:xfrm>
            <a:off x="1" y="-268479"/>
            <a:ext cx="2071670" cy="3983232"/>
          </a:xfrm>
          <a:prstGeom prst="rect">
            <a:avLst/>
          </a:prstGeom>
          <a:noFill/>
        </p:spPr>
      </p:pic>
      <p:pic>
        <p:nvPicPr>
          <p:cNvPr id="9" name="Picture 7" descr="1000268527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lum contrast="12000"/>
          </a:blip>
          <a:srcRect/>
          <a:stretch>
            <a:fillRect/>
          </a:stretch>
        </p:blipFill>
        <p:spPr bwMode="auto">
          <a:xfrm>
            <a:off x="0" y="4000504"/>
            <a:ext cx="3643306" cy="2857496"/>
          </a:xfrm>
          <a:prstGeom prst="rect">
            <a:avLst/>
          </a:prstGeom>
          <a:noFill/>
        </p:spPr>
      </p:pic>
      <p:pic>
        <p:nvPicPr>
          <p:cNvPr id="10" name="Picture 7" descr="risunok244_350x458"/>
          <p:cNvPicPr>
            <a:picLocks noChangeAspect="1" noChangeArrowheads="1"/>
          </p:cNvPicPr>
          <p:nvPr/>
        </p:nvPicPr>
        <p:blipFill>
          <a:blip r:embed="rId5">
            <a:lum bright="-18000" contrast="42000"/>
          </a:blip>
          <a:srcRect/>
          <a:stretch>
            <a:fillRect/>
          </a:stretch>
        </p:blipFill>
        <p:spPr bwMode="auto">
          <a:xfrm>
            <a:off x="2000233" y="0"/>
            <a:ext cx="2214577" cy="4071942"/>
          </a:xfrm>
          <a:prstGeom prst="rect">
            <a:avLst/>
          </a:prstGeom>
          <a:noFill/>
        </p:spPr>
      </p:pic>
      <p:pic>
        <p:nvPicPr>
          <p:cNvPr id="11" name="Picture 7" descr="9164440"/>
          <p:cNvPicPr>
            <a:picLocks noChangeAspect="1" noChangeArrowheads="1"/>
          </p:cNvPicPr>
          <p:nvPr/>
        </p:nvPicPr>
        <p:blipFill>
          <a:blip r:embed="rId6">
            <a:lum bright="-12000" contrast="24000"/>
          </a:blip>
          <a:srcRect/>
          <a:stretch>
            <a:fillRect/>
          </a:stretch>
        </p:blipFill>
        <p:spPr bwMode="auto">
          <a:xfrm>
            <a:off x="4214810" y="642919"/>
            <a:ext cx="2428892" cy="3429023"/>
          </a:xfrm>
          <a:prstGeom prst="rect">
            <a:avLst/>
          </a:prstGeom>
          <a:noFill/>
        </p:spPr>
      </p:pic>
      <p:pic>
        <p:nvPicPr>
          <p:cNvPr id="12" name="Picture 9" descr="1000533105"/>
          <p:cNvPicPr>
            <a:picLocks noChangeAspect="1" noChangeArrowheads="1"/>
          </p:cNvPicPr>
          <p:nvPr/>
        </p:nvPicPr>
        <p:blipFill>
          <a:blip r:embed="rId7">
            <a:lum bright="-18000" contrast="18000"/>
          </a:blip>
          <a:srcRect/>
          <a:stretch>
            <a:fillRect/>
          </a:stretch>
        </p:blipFill>
        <p:spPr bwMode="auto">
          <a:xfrm>
            <a:off x="6643702" y="1"/>
            <a:ext cx="2500298" cy="2928933"/>
          </a:xfrm>
          <a:prstGeom prst="rect">
            <a:avLst/>
          </a:prstGeom>
          <a:noFill/>
        </p:spPr>
      </p:pic>
      <p:pic>
        <p:nvPicPr>
          <p:cNvPr id="13" name="Picture 11" descr="_990828004"/>
          <p:cNvPicPr>
            <a:picLocks noChangeAspect="1" noChangeArrowheads="1"/>
          </p:cNvPicPr>
          <p:nvPr/>
        </p:nvPicPr>
        <p:blipFill>
          <a:blip r:embed="rId8">
            <a:lum bright="-12000" contrast="18000"/>
          </a:blip>
          <a:srcRect/>
          <a:stretch>
            <a:fillRect/>
          </a:stretch>
        </p:blipFill>
        <p:spPr bwMode="auto">
          <a:xfrm>
            <a:off x="3571869" y="4500571"/>
            <a:ext cx="2143139" cy="2193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r>
              <a:rPr lang="ru-RU" dirty="0"/>
              <a:t>– Как называется это стихотворение?</a:t>
            </a:r>
          </a:p>
          <a:p>
            <a:r>
              <a:rPr lang="ru-RU" dirty="0"/>
              <a:t>– Кто его автор?</a:t>
            </a:r>
          </a:p>
          <a:p>
            <a:r>
              <a:rPr lang="ru-RU" dirty="0"/>
              <a:t>– Рассмотрите иллюстрации к нему.</a:t>
            </a:r>
          </a:p>
          <a:p>
            <a:r>
              <a:rPr lang="ru-RU" dirty="0"/>
              <a:t>– Как вы думаете, о ком это стихотворение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 С. Михалкова «Бараны».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481328"/>
            <a:ext cx="8786874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i="1" dirty="0" smtClean="0"/>
              <a:t>по </a:t>
            </a:r>
            <a:r>
              <a:rPr lang="ru-RU" i="1" dirty="0" err="1" smtClean="0"/>
              <a:t>тро-пин-ке</a:t>
            </a:r>
            <a:r>
              <a:rPr lang="ru-RU" dirty="0" smtClean="0"/>
              <a:t> – </a:t>
            </a:r>
            <a:r>
              <a:rPr lang="ru-RU" dirty="0" err="1" smtClean="0"/>
              <a:t>по</a:t>
            </a:r>
            <a:r>
              <a:rPr lang="ru-RU" dirty="0" smtClean="0"/>
              <a:t> тропинке</a:t>
            </a:r>
          </a:p>
          <a:p>
            <a:r>
              <a:rPr lang="ru-RU" i="1" dirty="0" err="1" smtClean="0"/>
              <a:t>по-встре-чал-ся</a:t>
            </a:r>
            <a:r>
              <a:rPr lang="ru-RU" dirty="0" smtClean="0"/>
              <a:t> – повстречался</a:t>
            </a:r>
          </a:p>
          <a:p>
            <a:r>
              <a:rPr lang="ru-RU" i="1" dirty="0" smtClean="0"/>
              <a:t>не </a:t>
            </a:r>
            <a:r>
              <a:rPr lang="ru-RU" i="1" dirty="0" err="1" smtClean="0"/>
              <a:t>сой-ду</a:t>
            </a:r>
            <a:r>
              <a:rPr lang="ru-RU" dirty="0" smtClean="0"/>
              <a:t> – </a:t>
            </a:r>
            <a:r>
              <a:rPr lang="ru-RU" dirty="0" err="1" smtClean="0"/>
              <a:t>не</a:t>
            </a:r>
            <a:r>
              <a:rPr lang="ru-RU" dirty="0" smtClean="0"/>
              <a:t> сойду</a:t>
            </a:r>
          </a:p>
          <a:p>
            <a:r>
              <a:rPr lang="ru-RU" i="1" dirty="0" err="1" smtClean="0"/>
              <a:t>по-мо-тал</a:t>
            </a:r>
            <a:r>
              <a:rPr lang="ru-RU" dirty="0" smtClean="0"/>
              <a:t> – помотал</a:t>
            </a:r>
          </a:p>
          <a:p>
            <a:r>
              <a:rPr lang="ru-RU" i="1" dirty="0" err="1" smtClean="0"/>
              <a:t>у-пёр-ся</a:t>
            </a:r>
            <a:r>
              <a:rPr lang="ru-RU" dirty="0" smtClean="0"/>
              <a:t> – упёрся</a:t>
            </a:r>
          </a:p>
          <a:p>
            <a:r>
              <a:rPr lang="ru-RU" i="1" dirty="0" err="1" smtClean="0"/>
              <a:t>вдво-ём</a:t>
            </a:r>
            <a:r>
              <a:rPr lang="ru-RU" dirty="0" smtClean="0"/>
              <a:t> – вдвоём</a:t>
            </a:r>
          </a:p>
          <a:p>
            <a:r>
              <a:rPr lang="ru-RU" i="1" dirty="0" err="1" smtClean="0"/>
              <a:t>у-то-ну-ли</a:t>
            </a:r>
            <a:r>
              <a:rPr lang="ru-RU" dirty="0" smtClean="0"/>
              <a:t> – утонули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Прочтите  слова,  записанные  на  доске, по слогам, а затем целыми словами: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212</TotalTime>
  <Words>473</Words>
  <Application>Microsoft Office PowerPoint</Application>
  <PresentationFormat>Экран (4:3)</PresentationFormat>
  <Paragraphs>135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Открытая</vt:lpstr>
      <vt:lpstr>Проверка домашнего задания</vt:lpstr>
      <vt:lpstr>Пересказ сказки В.Гаршина «Лягушка - путешественница» по плану:</vt:lpstr>
      <vt:lpstr>Речевая минутка</vt:lpstr>
      <vt:lpstr> Тема урока: С. Михалков «Бараны» и</vt:lpstr>
      <vt:lpstr>Задачи:</vt:lpstr>
      <vt:lpstr>Сергей Владимирович Михалков</vt:lpstr>
      <vt:lpstr>Презентация PowerPoint</vt:lpstr>
      <vt:lpstr> С. Михалкова «Бараны».</vt:lpstr>
      <vt:lpstr>Прочтите  слова,  записанные  на  доске, по слогам, а затем целыми словами:</vt:lpstr>
      <vt:lpstr>Анализ стихотворения.</vt:lpstr>
      <vt:lpstr>Самостоятельное чтение.</vt:lpstr>
      <vt:lpstr>случай</vt:lpstr>
      <vt:lpstr>Игра Деда Буквоеда</vt:lpstr>
      <vt:lpstr>Презентация PowerPoint</vt:lpstr>
      <vt:lpstr>Презентация PowerPoint</vt:lpstr>
      <vt:lpstr>Презентация PowerPoint</vt:lpstr>
      <vt:lpstr>Работа в парах</vt:lpstr>
      <vt:lpstr>Опорные слова</vt:lpstr>
      <vt:lpstr>Опорные слова</vt:lpstr>
      <vt:lpstr>Опорные слова</vt:lpstr>
      <vt:lpstr>Опорные слова</vt:lpstr>
      <vt:lpstr>Опорные слова</vt:lpstr>
      <vt:lpstr>Опорные слова</vt:lpstr>
      <vt:lpstr>Опорные слова</vt:lpstr>
      <vt:lpstr>Презентация PowerPoint</vt:lpstr>
      <vt:lpstr>Чем отличаются слова?</vt:lpstr>
      <vt:lpstr>Чем отличаются слова?</vt:lpstr>
      <vt:lpstr>Совет мальчикам:</vt:lpstr>
      <vt:lpstr>Прочитайте пословицу.</vt:lpstr>
      <vt:lpstr> Анализ и сравнение произведений «Бараны» С.Михалкова  и «Два козлика» К. Ушинского.</vt:lpstr>
      <vt:lpstr>Объясни  пословицы:</vt:lpstr>
      <vt:lpstr>Каким был для тебя урок?</vt:lpstr>
      <vt:lpstr>Домашнее задание: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 Орлов «Кто первый?» С. Михалков «Бараны»</dc:title>
  <dc:creator>Пользователь Windows</dc:creator>
  <cp:lastModifiedBy>2Б</cp:lastModifiedBy>
  <cp:revision>26</cp:revision>
  <dcterms:created xsi:type="dcterms:W3CDTF">2015-05-14T11:34:19Z</dcterms:created>
  <dcterms:modified xsi:type="dcterms:W3CDTF">2017-04-11T22:00:08Z</dcterms:modified>
</cp:coreProperties>
</file>