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-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484785"/>
            <a:ext cx="7630616" cy="2115666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УРОК-ИССЛЕДОВАНИЕ В НАЧАЛЬНОЙ ШКОЛЕ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333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Урок – исследование - деятельность учащихся и учителя, связанная с решением учащимися (при поддержке учителя) творческой, исследовательской задачи (пусть и с заранее известным решением, но незнакомым учащимся) и предполагающую наличие основных этапов, характерных для исследования в научной сфере: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постановку проблемы;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повторение теории, посвященной данной проблематике;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подбор инструментов для исследования и практическое владение ими; 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• обработка полученного результата, его анализ и обобщение, собственные выводы.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39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Главная цель урока - исследования - приобретение учащимися функционального навыка исследования как универсального способа получения новых прочных знаний (получаемых самостоятельно и поэтому являющихся личностно значимыми, а значит прочными), развитие способности к исследовательскому типу мышления, активизации личностной позиции учащегося в образовательном процессе.</a:t>
            </a:r>
          </a:p>
        </p:txBody>
      </p:sp>
    </p:spTree>
    <p:extLst>
      <p:ext uri="{BB962C8B-B14F-4D97-AF65-F5344CB8AC3E}">
        <p14:creationId xmlns:p14="http://schemas.microsoft.com/office/powerpoint/2010/main" val="27827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выявление в учебном материале проблемных точек, предполагающих неоднозначность; специальное конструирование учебного процесса «от этих точек» или проблемная подача материала; 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2) развитие навыка формирования или выделения нескольких версий, гипотез в избранной проблеме, их адекватное формулирование; 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3) развитие навыка работы с разными версиями на основе анализа свидетельств или первоисточников (методики сбора материала, сравнения и др.);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4) работа с первоисточниками, «свидетельствами» при разработке версий; </a:t>
            </a:r>
          </a:p>
          <a:p>
            <a:pPr marL="0" indent="0"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5) развитие навыков анализа и принятия на основе анализа одной версии в качестве истинной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491979" y="332656"/>
            <a:ext cx="80007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Характеристики 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учебного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исследования 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1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980728"/>
            <a:ext cx="8496944" cy="547260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 Мотивация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(создание проблемной ситуации, обеспечивающей возникновение проблемы и предположений, на основе которых формулируется гипотеза)</a:t>
            </a:r>
          </a:p>
          <a:p>
            <a:pPr marL="0" indent="0"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 Исследование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(поиск решения проблемы, фактов для обоснования или опровержения гипотезы)</a:t>
            </a:r>
          </a:p>
          <a:p>
            <a:pPr marL="0" indent="0"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III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 Обмен информацией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(изложение результатов исследования)</a:t>
            </a:r>
          </a:p>
          <a:p>
            <a:pPr marL="0" indent="0"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 Организация информации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(сортировка или классификация полученных в результате исследования фактов)</a:t>
            </a:r>
          </a:p>
          <a:p>
            <a:pPr marL="0" indent="0"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.Связывание информации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(открытие и формулирование нового знания: принципа, идеи, обобщения)</a:t>
            </a:r>
          </a:p>
          <a:p>
            <a:pPr marL="0" indent="0"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 Подведение итогов, рефлексия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(оценивание того, в какой мере достигнуто решение проблемы, обсуждение перспективы дальнейшей работы)</a:t>
            </a:r>
          </a:p>
          <a:p>
            <a:pPr marL="0" indent="0">
              <a:buNone/>
            </a:pPr>
            <a:r>
              <a:rPr lang="en-US" sz="2200" i="1" dirty="0">
                <a:latin typeface="Times New Roman" pitchFamily="18" charset="0"/>
                <a:cs typeface="Times New Roman" pitchFamily="18" charset="0"/>
              </a:rPr>
              <a:t>VII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. Применение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(использование приобретённого нового знания в новых условиях для достижения подлинного понимания открытия)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59632" y="346893"/>
            <a:ext cx="64087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Этапы урока-исследования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963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6352428"/>
              </p:ext>
            </p:extLst>
          </p:nvPr>
        </p:nvGraphicFramePr>
        <p:xfrm>
          <a:off x="539553" y="116632"/>
          <a:ext cx="8208912" cy="6096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{912C8C85-51F0-491E-9774-3900AFEF0FD7}</a:tableStyleId>
              </a:tblPr>
              <a:tblGrid>
                <a:gridCol w="504055"/>
                <a:gridCol w="3330507"/>
                <a:gridCol w="4374350"/>
              </a:tblGrid>
              <a:tr h="268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Этап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деятельности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Что нужно знать учителю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73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Сформулировать обобщение урока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Осознать, какое правило, принцип, закономерность или связь должны быть выявлены или обоснованы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59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материал для изучения, на основании которого можно выявить или обосновать обобщение</a:t>
                      </a:r>
                      <a:endParaRPr lang="ru-RU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объём, характер, форму предъявления информации на основании значимых критериев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59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Определить тип учебного исследования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Учесть специфику обобщения, особенности материала, задачи, которые ставит учитель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059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Сконструировать проблемную ситуацию для учеников</a:t>
                      </a:r>
                      <a:endParaRPr lang="ru-RU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Обеспечить возникновение потребности в раскрытии неизвестного (планируемого обобщения)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45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2000" b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Продумать состав групп, распределение материала для изучения по группам, форму представления работы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Учесть принципы и правила организации работы в малых группах</a:t>
                      </a:r>
                      <a:endParaRPr lang="ru-RU" sz="2000" b="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153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118</TotalTime>
  <Words>421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Остин</vt:lpstr>
      <vt:lpstr>УРОК-ИССЛЕДОВАНИЕ В НАЧАЛЬНОЙ ШКОЛЕ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УРОК-ИССЛЕДОВАНИЕ В НАЧАЛЬНОЙ ШКОЛЕ </dc:title>
  <dc:creator>USER</dc:creator>
  <cp:lastModifiedBy>Учитель</cp:lastModifiedBy>
  <cp:revision>6</cp:revision>
  <dcterms:created xsi:type="dcterms:W3CDTF">2017-01-10T08:09:55Z</dcterms:created>
  <dcterms:modified xsi:type="dcterms:W3CDTF">2017-01-10T23:25:44Z</dcterms:modified>
</cp:coreProperties>
</file>