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84785"/>
            <a:ext cx="7630616" cy="211566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УРОК-ИССЛЕДОВАНИЕ В НАЧАЛЬНОЙ ШКОЛЕ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3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Урок – исследование - деятельность учащихся и учителя, связанная с решением учащимися (при поддержке учителя) творческой, исследовательской задачи (пусть и с заранее известным решением, но незнакомым учащимся) и предполагающую наличие основных этапов, характерных для исследования в научной сфере: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постановку проблемы;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повторение теории, посвященной данной проблематике;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подбор инструментов для исследования и практическое владение ими;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обработка полученного результата, его анализ и обобщение, собственные выводы.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3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Главная цель урока - исследования - приобретение учащимися функционального навыка исследования как универсального способа получения новых прочных знаний (получаемых самостоятельно и поэтому являющихся личностно значимыми, а значит прочными), развитие способности к исследовательскому типу мышления, активизации личностной позиции учащегося в образовательном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27827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выявление в учебном материале проблемных точек, предполагающих неоднозначность; специальное конструирование учебного процесса «от этих точек» или проблемная подача материала;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развитие навыка формирования или выделения нескольких версий, гипотез в избранной проблеме, их адекватное формулирование;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развитие навыка работы с разными версиями на основе анализа свидетельств или первоисточников (методики сбора материала, сравнения и др.);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4) работа с первоисточниками, «свидетельствами» при разработке версий;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развитие навыков анализа и принятия на основе анализа одной версии в качестве истинной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1979" y="332656"/>
            <a:ext cx="8000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Характеристики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исследования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. Мотивация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(создание проблемной ситуации, обеспечивающей возникновение проблемы и предположений, на основе которых формулируется гипотеза)</a:t>
            </a:r>
          </a:p>
          <a:p>
            <a:pPr marL="0" indent="0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. Исследование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(поиск решения проблемы, фактов для обоснования или опровержения гипотезы)</a:t>
            </a:r>
          </a:p>
          <a:p>
            <a:pPr marL="0" indent="0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. Обмен информацией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(изложение результатов исследования)</a:t>
            </a:r>
          </a:p>
          <a:p>
            <a:pPr marL="0" indent="0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. Организация информации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(сортировка или классификация полученных в результате исследования фактов)</a:t>
            </a:r>
          </a:p>
          <a:p>
            <a:pPr marL="0" indent="0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.Связывание информации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(открытие и формулирование нового знания: принципа, идеи, обобщения)</a:t>
            </a:r>
          </a:p>
          <a:p>
            <a:pPr marL="0" indent="0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. Подведение итогов, рефлексия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(оценивание того, в какой мере достигнуто решение проблемы, обсуждение перспективы дальнейшей работы)</a:t>
            </a:r>
          </a:p>
          <a:p>
            <a:pPr marL="0" indent="0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. Применение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(использование приобретённого нового знания в новых условиях для достижения подлинного понимания открытия)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346893"/>
            <a:ext cx="6408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Этапы урока-исследования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352428"/>
              </p:ext>
            </p:extLst>
          </p:nvPr>
        </p:nvGraphicFramePr>
        <p:xfrm>
          <a:off x="539553" y="116632"/>
          <a:ext cx="8208912" cy="6096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504055"/>
                <a:gridCol w="3330507"/>
                <a:gridCol w="4374350"/>
              </a:tblGrid>
              <a:tr h="268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нужно знать учителю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73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Сформулировать обобщение урока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Осознать, какое правило, принцип, закономерность или связь должны быть выявлены или обоснованы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59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материал для изучения, на основании которого можно выявить или обосновать обобщение</a:t>
                      </a:r>
                      <a:endParaRPr lang="ru-RU" sz="20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объём, характер, форму предъявления информации на основании значимых критериев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59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тип учебного исследования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Учесть специфику обобщения, особенности материала, задачи, которые ставит учитель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59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Сконструировать проблемную ситуацию для учеников</a:t>
                      </a:r>
                      <a:endParaRPr lang="ru-RU" sz="20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Обеспечить возникновение потребности в раскрытии неизвестного (планируемого обобщения)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45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Продумать состав групп, распределение материала для изучения по группам, форму представления работы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Учесть принципы и правила организации работы в малых группах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5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</TotalTime>
  <Words>421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УРОК-ИССЛЕДОВАНИЕ В НАЧАЛЬНОЙ ШКОЛЕ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УРОК-ИССЛЕДОВАНИЕ В НАЧАЛЬНОЙ ШКОЛЕ </dc:title>
  <dc:creator>USER</dc:creator>
  <cp:lastModifiedBy>Учитель</cp:lastModifiedBy>
  <cp:revision>6</cp:revision>
  <dcterms:created xsi:type="dcterms:W3CDTF">2017-01-10T08:09:55Z</dcterms:created>
  <dcterms:modified xsi:type="dcterms:W3CDTF">2017-01-10T23:25:44Z</dcterms:modified>
</cp:coreProperties>
</file>