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2"/>
  </p:notesMasterIdLst>
  <p:sldIdLst>
    <p:sldId id="25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6" r:id="rId29"/>
    <p:sldId id="295" r:id="rId30"/>
    <p:sldId id="261" r:id="rId31"/>
    <p:sldId id="262" r:id="rId32"/>
    <p:sldId id="258" r:id="rId33"/>
    <p:sldId id="259" r:id="rId34"/>
    <p:sldId id="260" r:id="rId35"/>
    <p:sldId id="263" r:id="rId36"/>
    <p:sldId id="264" r:id="rId37"/>
    <p:sldId id="265" r:id="rId38"/>
    <p:sldId id="266" r:id="rId39"/>
    <p:sldId id="267" r:id="rId40"/>
    <p:sldId id="294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4DA92E-46F0-46BA-87F1-0EF272D0A52D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AC97EE4-6CD7-486D-97F0-551A79C3A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871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49E5AE-C8BC-495D-AF4E-1940ED3D9B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25551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E1CCA4-2151-4059-BFEE-9CC0D4EF674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Переход без перехода</a:t>
            </a:r>
          </a:p>
        </p:txBody>
      </p:sp>
    </p:spTree>
    <p:extLst>
      <p:ext uri="{BB962C8B-B14F-4D97-AF65-F5344CB8AC3E}">
        <p14:creationId xmlns:p14="http://schemas.microsoft.com/office/powerpoint/2010/main" val="882379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774CD9-9989-49E9-A7D3-6C29621502E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Ограниченная видимость</a:t>
            </a:r>
          </a:p>
        </p:txBody>
      </p:sp>
    </p:spTree>
    <p:extLst>
      <p:ext uri="{BB962C8B-B14F-4D97-AF65-F5344CB8AC3E}">
        <p14:creationId xmlns:p14="http://schemas.microsoft.com/office/powerpoint/2010/main" val="147826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7512BA-CDF2-4D1E-8F29-E9666C62E35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ДТП</a:t>
            </a:r>
          </a:p>
        </p:txBody>
      </p:sp>
    </p:spTree>
    <p:extLst>
      <p:ext uri="{BB962C8B-B14F-4D97-AF65-F5344CB8AC3E}">
        <p14:creationId xmlns:p14="http://schemas.microsoft.com/office/powerpoint/2010/main" val="2539946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A0CA98-49C6-4ADE-BAAE-CC82212EA61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ru-RU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подземный</a:t>
            </a:r>
          </a:p>
        </p:txBody>
      </p:sp>
    </p:spTree>
    <p:extLst>
      <p:ext uri="{BB962C8B-B14F-4D97-AF65-F5344CB8AC3E}">
        <p14:creationId xmlns:p14="http://schemas.microsoft.com/office/powerpoint/2010/main" val="1604288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D83FD1-C5C5-4D25-AD8C-4BF769439E5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ru-RU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подземный</a:t>
            </a:r>
          </a:p>
        </p:txBody>
      </p:sp>
    </p:spTree>
    <p:extLst>
      <p:ext uri="{BB962C8B-B14F-4D97-AF65-F5344CB8AC3E}">
        <p14:creationId xmlns:p14="http://schemas.microsoft.com/office/powerpoint/2010/main" val="1101139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12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AE3F3F-BFD7-4278-B261-31FE6C87DBE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405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C0186-B9A3-4DA2-976F-A358D07F7772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70CE-5CD4-45F9-B41C-F8E5163A7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C72EC-7EE1-4446-ACCD-5C4AE8B2FAB8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89CBB-EBEE-48AC-B5B5-AD0CFDE773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1FDB4-C41F-4E65-BC04-09E2CC4F352D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DF7EF-8DF4-4223-96AA-DB38A202D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F35DF-8FAF-4852-871C-C6A710908FC0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2FF8B-0FC6-46F4-BD4D-88176B4D7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18311-CA14-4F2D-9F61-A8E831A2AD12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FBA38-B8FC-4CAD-B13A-4806171B80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80C4F-6215-49AF-93B0-4822973B74CA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33269-FB7B-4DD7-805B-F0619375F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E52A1-4410-4B23-8C30-6943E3A37907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FB73F-B4A4-4D7E-9F6B-430A0D60D8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8ABA7-9A04-4870-A55F-532E769F9208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32FFB-D6E3-43B7-BD83-2A93239AF2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AC8F2-1230-4FCB-B866-56284C7E474B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03C42-A4D1-4CD0-9D71-AF5B500B2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660D9-AEBF-4A4A-908C-8185718C0A52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85513-79A0-4552-8B02-7CDE38AB1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023C6-35D3-4268-8791-3EE4B26A3040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59670-D086-46C1-B432-7A2DC7FEA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EBDA11-848E-46DE-A654-E6511D709A50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8BB36F-BBA2-43C9-8E12-B2B2AAF5B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XP\&#1056;&#1072;&#1073;&#1086;&#1095;&#1080;&#1081;%20&#1089;&#1090;&#1086;&#1083;\&#1055;&#1044;&#1044;%20&#1083;&#1077;&#1090;&#1086;\09.wav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12" Type="http://schemas.openxmlformats.org/officeDocument/2006/relationships/image" Target="../media/image15.gif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4.gif"/><Relationship Id="rId5" Type="http://schemas.openxmlformats.org/officeDocument/2006/relationships/audio" Target="file:///C:\Documents%20and%20Settings\UserXP\&#1056;&#1072;&#1073;&#1086;&#1095;&#1080;&#1081;%20&#1089;&#1090;&#1086;&#1083;\&#1055;&#1044;&#1044;%20&#1083;&#1077;&#1090;&#1086;\10.wav" TargetMode="External"/><Relationship Id="rId10" Type="http://schemas.openxmlformats.org/officeDocument/2006/relationships/image" Target="../media/image10.jpeg"/><Relationship Id="rId4" Type="http://schemas.openxmlformats.org/officeDocument/2006/relationships/audio" Target="../media/audio2.wav"/><Relationship Id="rId9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11.wav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4.gif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15.wav" TargetMode="External"/><Relationship Id="rId7" Type="http://schemas.openxmlformats.org/officeDocument/2006/relationships/image" Target="../media/image18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16.wav" TargetMode="External"/><Relationship Id="rId7" Type="http://schemas.openxmlformats.org/officeDocument/2006/relationships/image" Target="../media/image18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3.jpeg"/><Relationship Id="rId11" Type="http://schemas.openxmlformats.org/officeDocument/2006/relationships/image" Target="../media/image4.gif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17.wav" TargetMode="External"/><Relationship Id="rId7" Type="http://schemas.openxmlformats.org/officeDocument/2006/relationships/image" Target="../media/image4.gif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11.xml"/><Relationship Id="rId6" Type="http://schemas.openxmlformats.org/officeDocument/2006/relationships/image" Target="../media/image20.jpeg"/><Relationship Id="rId5" Type="http://schemas.openxmlformats.org/officeDocument/2006/relationships/image" Target="../media/image10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18.wav" TargetMode="External"/><Relationship Id="rId7" Type="http://schemas.openxmlformats.org/officeDocument/2006/relationships/image" Target="../media/image4.gif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12.xml"/><Relationship Id="rId6" Type="http://schemas.openxmlformats.org/officeDocument/2006/relationships/image" Target="../media/image20.jpeg"/><Relationship Id="rId5" Type="http://schemas.openxmlformats.org/officeDocument/2006/relationships/image" Target="../media/image10.jpe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28.wav" TargetMode="External"/><Relationship Id="rId7" Type="http://schemas.openxmlformats.org/officeDocument/2006/relationships/image" Target="../media/image3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13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2.xml"/><Relationship Id="rId10" Type="http://schemas.openxmlformats.org/officeDocument/2006/relationships/image" Target="../media/image10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24.jpe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12" Type="http://schemas.openxmlformats.org/officeDocument/2006/relationships/image" Target="../media/image23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14.x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13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4.gif"/><Relationship Id="rId10" Type="http://schemas.openxmlformats.org/officeDocument/2006/relationships/image" Target="../media/image10.jpeg"/><Relationship Id="rId4" Type="http://schemas.openxmlformats.org/officeDocument/2006/relationships/audio" Target="file:///C:\Documents%20and%20Settings\UserXP\&#1056;&#1072;&#1073;&#1086;&#1095;&#1080;&#1081;%20&#1089;&#1090;&#1086;&#1083;\&#1055;&#1044;&#1044;%20&#1083;&#1077;&#1090;&#1086;\21.wav" TargetMode="External"/><Relationship Id="rId9" Type="http://schemas.openxmlformats.org/officeDocument/2006/relationships/image" Target="../media/image22.jpeg"/><Relationship Id="rId1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4.gif"/><Relationship Id="rId18" Type="http://schemas.openxmlformats.org/officeDocument/2006/relationships/image" Target="../media/image22.jpeg"/><Relationship Id="rId3" Type="http://schemas.openxmlformats.org/officeDocument/2006/relationships/audio" Target="../media/audio1.wav"/><Relationship Id="rId7" Type="http://schemas.openxmlformats.org/officeDocument/2006/relationships/audio" Target="../media/audio5.wav"/><Relationship Id="rId12" Type="http://schemas.openxmlformats.org/officeDocument/2006/relationships/image" Target="../media/image23.jpeg"/><Relationship Id="rId17" Type="http://schemas.openxmlformats.org/officeDocument/2006/relationships/image" Target="../media/image28.gif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6" Type="http://schemas.openxmlformats.org/officeDocument/2006/relationships/image" Target="../media/image13.png"/><Relationship Id="rId20" Type="http://schemas.openxmlformats.org/officeDocument/2006/relationships/image" Target="../media/image29.gif"/><Relationship Id="rId1" Type="http://schemas.openxmlformats.org/officeDocument/2006/relationships/tags" Target="../tags/tag15.xml"/><Relationship Id="rId6" Type="http://schemas.openxmlformats.org/officeDocument/2006/relationships/audio" Target="../media/audio4.wav"/><Relationship Id="rId11" Type="http://schemas.openxmlformats.org/officeDocument/2006/relationships/image" Target="../media/image3.jpeg"/><Relationship Id="rId5" Type="http://schemas.openxmlformats.org/officeDocument/2006/relationships/audio" Target="file:///C:\Documents%20and%20Settings\UserXP\&#1056;&#1072;&#1073;&#1086;&#1095;&#1080;&#1081;%20&#1089;&#1090;&#1086;&#1083;\&#1055;&#1044;&#1044;%20&#1083;&#1077;&#1090;&#1086;\22.wav" TargetMode="External"/><Relationship Id="rId15" Type="http://schemas.openxmlformats.org/officeDocument/2006/relationships/image" Target="../media/image27.png"/><Relationship Id="rId10" Type="http://schemas.openxmlformats.org/officeDocument/2006/relationships/image" Target="../media/image5.png"/><Relationship Id="rId19" Type="http://schemas.openxmlformats.org/officeDocument/2006/relationships/image" Target="../media/image10.jpeg"/><Relationship Id="rId4" Type="http://schemas.openxmlformats.org/officeDocument/2006/relationships/audio" Target="../media/audio3.wav"/><Relationship Id="rId9" Type="http://schemas.openxmlformats.org/officeDocument/2006/relationships/notesSlide" Target="../notesSlides/notesSlide4.xml"/><Relationship Id="rId1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5.pn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26.wav" TargetMode="External"/><Relationship Id="rId7" Type="http://schemas.openxmlformats.org/officeDocument/2006/relationships/image" Target="../media/image10.jpeg"/><Relationship Id="rId12" Type="http://schemas.openxmlformats.org/officeDocument/2006/relationships/image" Target="../media/image13.pn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16.xml"/><Relationship Id="rId6" Type="http://schemas.openxmlformats.org/officeDocument/2006/relationships/image" Target="../media/image16.png"/><Relationship Id="rId11" Type="http://schemas.openxmlformats.org/officeDocument/2006/relationships/image" Target="../media/image4.gif"/><Relationship Id="rId5" Type="http://schemas.openxmlformats.org/officeDocument/2006/relationships/image" Target="../media/image21.jpeg"/><Relationship Id="rId10" Type="http://schemas.openxmlformats.org/officeDocument/2006/relationships/image" Target="../media/image17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XP\&#1056;&#1072;&#1073;&#1086;&#1095;&#1080;&#1081;%20&#1089;&#1090;&#1086;&#1083;\&#1055;&#1044;&#1044;%20&#1083;&#1077;&#1090;&#1086;\23.wav" TargetMode="External"/><Relationship Id="rId4" Type="http://schemas.openxmlformats.org/officeDocument/2006/relationships/image" Target="../media/image31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UserXP\&#1056;&#1072;&#1073;&#1086;&#1095;&#1080;&#1081;%20&#1089;&#1090;&#1086;&#1083;\&#1055;&#1044;&#1044;%20&#1083;&#1077;&#1090;&#1086;\24.wav" TargetMode="External"/><Relationship Id="rId4" Type="http://schemas.openxmlformats.org/officeDocument/2006/relationships/image" Target="../media/image32.gi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0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17.xml"/><Relationship Id="rId6" Type="http://schemas.openxmlformats.org/officeDocument/2006/relationships/image" Target="../media/image20.jpeg"/><Relationship Id="rId11" Type="http://schemas.openxmlformats.org/officeDocument/2006/relationships/image" Target="../media/image5.png"/><Relationship Id="rId5" Type="http://schemas.openxmlformats.org/officeDocument/2006/relationships/image" Target="../media/image10.jpeg"/><Relationship Id="rId10" Type="http://schemas.openxmlformats.org/officeDocument/2006/relationships/image" Target="../media/image13.png"/><Relationship Id="rId4" Type="http://schemas.openxmlformats.org/officeDocument/2006/relationships/image" Target="../media/image16.png"/><Relationship Id="rId9" Type="http://schemas.openxmlformats.org/officeDocument/2006/relationships/image" Target="../media/image4.gi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25.wav" TargetMode="External"/><Relationship Id="rId1" Type="http://schemas.openxmlformats.org/officeDocument/2006/relationships/tags" Target="../tags/tag18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13" Type="http://schemas.openxmlformats.org/officeDocument/2006/relationships/image" Target="../media/image34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30.wav" TargetMode="External"/><Relationship Id="rId7" Type="http://schemas.openxmlformats.org/officeDocument/2006/relationships/image" Target="../media/image20.jpeg"/><Relationship Id="rId12" Type="http://schemas.openxmlformats.org/officeDocument/2006/relationships/image" Target="../media/image33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19.xml"/><Relationship Id="rId6" Type="http://schemas.openxmlformats.org/officeDocument/2006/relationships/image" Target="../media/image10.jpeg"/><Relationship Id="rId11" Type="http://schemas.openxmlformats.org/officeDocument/2006/relationships/image" Target="../media/image5.png"/><Relationship Id="rId5" Type="http://schemas.openxmlformats.org/officeDocument/2006/relationships/notesSlide" Target="../notesSlides/notesSlide5.xml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7.png"/><Relationship Id="rId14" Type="http://schemas.openxmlformats.org/officeDocument/2006/relationships/image" Target="../media/image35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31.wav" TargetMode="External"/><Relationship Id="rId7" Type="http://schemas.openxmlformats.org/officeDocument/2006/relationships/image" Target="../media/image20.jpeg"/><Relationship Id="rId12" Type="http://schemas.openxmlformats.org/officeDocument/2006/relationships/image" Target="../media/image34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20.xml"/><Relationship Id="rId6" Type="http://schemas.openxmlformats.org/officeDocument/2006/relationships/image" Target="../media/image10.jpeg"/><Relationship Id="rId11" Type="http://schemas.openxmlformats.org/officeDocument/2006/relationships/image" Target="../media/image33.jpeg"/><Relationship Id="rId5" Type="http://schemas.openxmlformats.org/officeDocument/2006/relationships/notesSlide" Target="../notesSlides/notesSlide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4.gi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32.wav" TargetMode="External"/><Relationship Id="rId7" Type="http://schemas.openxmlformats.org/officeDocument/2006/relationships/image" Target="../media/image10.jpeg"/><Relationship Id="rId2" Type="http://schemas.openxmlformats.org/officeDocument/2006/relationships/audio" Target="file:///D:\&#1057;&#1077;&#1088;&#1075;&#1077;&#1081;%202\___&#1096;&#1082;&#1086;&#1083;&#1100;&#1085;&#1099;&#1081;%20&#1089;&#1072;&#1081;&#1090;\&#1087;&#1088;&#1086;&#1077;&#1082;&#1090;&#1099;\pdd1\&#1050;&#1086;&#1087;&#1080;&#1103;%20&#1055;&#1088;&#1077;&#1079;&#1077;&#1085;&#1090;&#1072;&#1094;&#1080;&#1103;%20&#1087;&#1086;%20&#1055;&#1044;&#1044;%20&#1052;&#1099;%20&#1080;&#1076;&#1077;&#1084;%20&#1074;%20&#1096;&#1082;&#1086;&#1083;&#1091;%20&#1076;&#1083;&#1103;%201-2%20&#1082;&#1083;&#1072;&#1089;&#1089;&#1072;\2\&#1091;&#1083;&#1080;&#1094;&#1072;.wav" TargetMode="External"/><Relationship Id="rId1" Type="http://schemas.openxmlformats.org/officeDocument/2006/relationships/tags" Target="../tags/tag21.xml"/><Relationship Id="rId6" Type="http://schemas.openxmlformats.org/officeDocument/2006/relationships/image" Target="../media/image9.jpeg"/><Relationship Id="rId11" Type="http://schemas.openxmlformats.org/officeDocument/2006/relationships/image" Target="../media/image28.gif"/><Relationship Id="rId5" Type="http://schemas.openxmlformats.org/officeDocument/2006/relationships/image" Target="../media/image5.png"/><Relationship Id="rId10" Type="http://schemas.openxmlformats.org/officeDocument/2006/relationships/image" Target="../media/image26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87;&#1090;&#1080;&#1095;&#1082;&#1080;.wav" TargetMode="External"/><Relationship Id="rId1" Type="http://schemas.openxmlformats.org/officeDocument/2006/relationships/audio" Target="file:///C:\Documents%20and%20Settings\UserXP\&#1056;&#1072;&#1073;&#1086;&#1095;&#1080;&#1081;%20&#1089;&#1090;&#1086;&#1083;\&#1055;&#1044;&#1044;%20&#1083;&#1077;&#1090;&#1086;\01.wav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03.wav" TargetMode="External"/><Relationship Id="rId7" Type="http://schemas.openxmlformats.org/officeDocument/2006/relationships/image" Target="../media/image8.jpeg"/><Relationship Id="rId12" Type="http://schemas.openxmlformats.org/officeDocument/2006/relationships/image" Target="../media/image12.pn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11" Type="http://schemas.openxmlformats.org/officeDocument/2006/relationships/image" Target="../media/image11.jpeg"/><Relationship Id="rId5" Type="http://schemas.openxmlformats.org/officeDocument/2006/relationships/image" Target="../media/image3.jpeg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0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04.wav" TargetMode="External"/><Relationship Id="rId7" Type="http://schemas.openxmlformats.org/officeDocument/2006/relationships/image" Target="../media/image9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06.wav" TargetMode="External"/><Relationship Id="rId7" Type="http://schemas.openxmlformats.org/officeDocument/2006/relationships/image" Target="../media/image9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05.wav" TargetMode="External"/><Relationship Id="rId7" Type="http://schemas.openxmlformats.org/officeDocument/2006/relationships/image" Target="../media/image9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10" Type="http://schemas.openxmlformats.org/officeDocument/2006/relationships/image" Target="../media/image14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file:///C:\Documents%20and%20Settings\UserXP\&#1056;&#1072;&#1073;&#1086;&#1095;&#1080;&#1081;%20&#1089;&#1090;&#1086;&#1083;\&#1055;&#1044;&#1044;%20&#1083;&#1077;&#1090;&#1086;\07.wav" TargetMode="External"/><Relationship Id="rId7" Type="http://schemas.openxmlformats.org/officeDocument/2006/relationships/image" Target="../media/image9.jpeg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&#1091;&#1083;&#1080;&#1094;&#1072;.wav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Documents%20and%20Settings\UserXP\&#1056;&#1072;&#1073;&#1086;&#1095;&#1080;&#1081;%20&#1089;&#1090;&#1086;&#1083;\&#1055;&#1044;&#1044;%20&#1083;&#1077;&#1090;&#1086;\08.wav" TargetMode="Externa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95288" y="1628775"/>
            <a:ext cx="8424862" cy="1316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"Школа дорожных наук</a:t>
            </a:r>
          </a:p>
        </p:txBody>
      </p:sp>
      <p:pic>
        <p:nvPicPr>
          <p:cNvPr id="2056" name="Picture 8" descr="BD0730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950" y="3959225"/>
            <a:ext cx="3022600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6"/>
          <p:cNvSpPr>
            <a:spLocks noChangeArrowheads="1" noChangeShapeType="1" noTextEdit="1"/>
          </p:cNvSpPr>
          <p:nvPr/>
        </p:nvSpPr>
        <p:spPr bwMode="auto">
          <a:xfrm>
            <a:off x="2771800" y="3140968"/>
            <a:ext cx="6048672" cy="13803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Правила дорожного движения.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Переход улицы.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85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385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385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385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2"/>
          <p:cNvGrpSpPr>
            <a:grpSpLocks/>
          </p:cNvGrpSpPr>
          <p:nvPr/>
        </p:nvGrpSpPr>
        <p:grpSpPr bwMode="auto">
          <a:xfrm>
            <a:off x="457200" y="6445250"/>
            <a:ext cx="3836988" cy="412750"/>
            <a:chOff x="288" y="4060"/>
            <a:chExt cx="2417" cy="260"/>
          </a:xfrm>
        </p:grpSpPr>
        <p:sp>
          <p:nvSpPr>
            <p:cNvPr id="24608" name="Rectangle 3"/>
            <p:cNvSpPr>
              <a:spLocks noChangeArrowheads="1"/>
            </p:cNvSpPr>
            <p:nvPr/>
          </p:nvSpPr>
          <p:spPr bwMode="auto">
            <a:xfrm>
              <a:off x="288" y="4060"/>
              <a:ext cx="2417" cy="26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0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84" y="4108"/>
              <a:ext cx="2256" cy="1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ПРАВИЛЬНО</a:t>
              </a:r>
            </a:p>
          </p:txBody>
        </p:sp>
      </p:grpSp>
      <p:grpSp>
        <p:nvGrpSpPr>
          <p:cNvPr id="24578" name="Group 5"/>
          <p:cNvGrpSpPr>
            <a:grpSpLocks/>
          </p:cNvGrpSpPr>
          <p:nvPr/>
        </p:nvGrpSpPr>
        <p:grpSpPr bwMode="auto">
          <a:xfrm>
            <a:off x="5029200" y="6445250"/>
            <a:ext cx="3836988" cy="412750"/>
            <a:chOff x="3168" y="4060"/>
            <a:chExt cx="2417" cy="260"/>
          </a:xfrm>
        </p:grpSpPr>
        <p:sp>
          <p:nvSpPr>
            <p:cNvPr id="24606" name="Rectangle 6"/>
            <p:cNvSpPr>
              <a:spLocks noChangeArrowheads="1"/>
            </p:cNvSpPr>
            <p:nvPr/>
          </p:nvSpPr>
          <p:spPr bwMode="auto">
            <a:xfrm>
              <a:off x="3168" y="4060"/>
              <a:ext cx="2417" cy="26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0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3264" y="4108"/>
              <a:ext cx="2256" cy="1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НЕПРАВИЛЬНО</a:t>
              </a:r>
            </a:p>
          </p:txBody>
        </p:sp>
      </p:grpSp>
      <p:sp>
        <p:nvSpPr>
          <p:cNvPr id="24579" name="AutoShape 8"/>
          <p:cNvSpPr>
            <a:spLocks noChangeArrowheads="1"/>
          </p:cNvSpPr>
          <p:nvPr/>
        </p:nvSpPr>
        <p:spPr bwMode="auto">
          <a:xfrm rot="-666339">
            <a:off x="0" y="2228850"/>
            <a:ext cx="4592638" cy="1200150"/>
          </a:xfrm>
          <a:prstGeom prst="parallelogram">
            <a:avLst>
              <a:gd name="adj" fmla="val 18390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0" name="Line 9"/>
          <p:cNvSpPr>
            <a:spLocks noChangeShapeType="1"/>
          </p:cNvSpPr>
          <p:nvPr/>
        </p:nvSpPr>
        <p:spPr bwMode="auto">
          <a:xfrm flipV="1">
            <a:off x="0" y="4953000"/>
            <a:ext cx="4572000" cy="9906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81" name="AutoShape 10"/>
          <p:cNvSpPr>
            <a:spLocks noChangeArrowheads="1"/>
          </p:cNvSpPr>
          <p:nvPr/>
        </p:nvSpPr>
        <p:spPr bwMode="auto">
          <a:xfrm rot="-666339">
            <a:off x="4551363" y="2228850"/>
            <a:ext cx="4592637" cy="1200150"/>
          </a:xfrm>
          <a:prstGeom prst="parallelogram">
            <a:avLst>
              <a:gd name="adj" fmla="val 18390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82" name="Line 11"/>
          <p:cNvSpPr>
            <a:spLocks noChangeShapeType="1"/>
          </p:cNvSpPr>
          <p:nvPr/>
        </p:nvSpPr>
        <p:spPr bwMode="auto">
          <a:xfrm flipV="1">
            <a:off x="4551363" y="4953000"/>
            <a:ext cx="4572000" cy="9906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1756" name="Picture 12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09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7" name="Picture 13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86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8" name="Picture 14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86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9" name="Picture 15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3622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0" name="Picture 16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09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1" name="Picture 17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86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2" name="Picture 18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9225" y="27130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3" name="Picture 19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60338" y="28956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4" name="Picture 20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9225" y="27892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5" name="Picture 21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60338" y="2971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6" name="Picture 22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9225" y="27130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98" name="Picture 54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9144000" y="13716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7" name="Picture 23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19812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86" name="Picture 42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209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88" name="Picture 44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3622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91" name="Picture 47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590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93" name="Picture 49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7432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95" name="Picture 51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048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99" name="Picture 55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9144000" y="16002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2" name="Line 38"/>
          <p:cNvSpPr>
            <a:spLocks noChangeShapeType="1"/>
          </p:cNvSpPr>
          <p:nvPr/>
        </p:nvSpPr>
        <p:spPr bwMode="auto">
          <a:xfrm flipH="1">
            <a:off x="9032875" y="-9525"/>
            <a:ext cx="15875" cy="6956425"/>
          </a:xfrm>
          <a:prstGeom prst="line">
            <a:avLst/>
          </a:prstGeom>
          <a:noFill/>
          <a:ln w="1905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03" name="Line 36"/>
          <p:cNvSpPr>
            <a:spLocks noChangeShapeType="1"/>
          </p:cNvSpPr>
          <p:nvPr/>
        </p:nvSpPr>
        <p:spPr bwMode="auto">
          <a:xfrm>
            <a:off x="4624388" y="7938"/>
            <a:ext cx="0" cy="6858000"/>
          </a:xfrm>
          <a:prstGeom prst="line">
            <a:avLst/>
          </a:prstGeom>
          <a:noFill/>
          <a:ln w="533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604" name="Line 37"/>
          <p:cNvSpPr>
            <a:spLocks noChangeShapeType="1"/>
          </p:cNvSpPr>
          <p:nvPr/>
        </p:nvSpPr>
        <p:spPr bwMode="auto">
          <a:xfrm>
            <a:off x="106363" y="20638"/>
            <a:ext cx="0" cy="6858000"/>
          </a:xfrm>
          <a:prstGeom prst="line">
            <a:avLst/>
          </a:prstGeom>
          <a:noFill/>
          <a:ln w="26987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1802" name="09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244475" y="4191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6" dur="10000" spd="-100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8" dur="9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0" dur="11000" spd="-100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2" dur="10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4" dur="10000" spd="-100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6" dur="9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8" dur="11000" spd="-100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0" dur="10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2" dur="10000" spd="-100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4" dur="9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6" dur="11000" spd="-100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8" dur="10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0" dur="100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2" dur="100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4" dur="10000" fill="hold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6" dur="10000" fill="hold"/>
                                        <p:tgtEl>
                                          <p:spTgt spid="317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8" dur="100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3.7037E-7 C -0.06181 0.01945 -0.12362 0.03889 -0.16112 0.04445 C -0.19862 0.05 -0.19688 0.03079 -0.22553 0.03403 C -0.25417 0.03727 -0.3007 0.04931 -0.33334 0.06366 C -0.36598 0.07801 -0.39046 0.10162 -0.42119 0.11991 C -0.45191 0.1382 -0.50174 0.16436 -0.51789 0.17338 " pathEditMode="relative" ptsTypes="aaaaaA">
                                      <p:cBhvr>
                                        <p:cTn id="40" dur="10000" fill="hold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3.7037E-7 C -0.06181 0.01945 -0.12362 0.03889 -0.16112 0.04445 C -0.19862 0.05 -0.19688 0.03079 -0.22553 0.03403 C -0.25417 0.03727 -0.3007 0.04931 -0.33334 0.06366 C -0.36598 0.07801 -0.39046 0.10162 -0.42119 0.11991 C -0.45191 0.1382 -0.50174 0.16436 -0.51789 0.17338 " pathEditMode="relative" ptsTypes="aaaaaA">
                                      <p:cBhvr>
                                        <p:cTn id="42" dur="10000" fill="hold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11111E-6 -3.7037E-7 C -0.02083 0.00069 -0.04167 0.00139 -0.05764 0.02083 C -0.07361 0.04028 -0.06597 0.09143 -0.09549 0.11713 C -0.125 0.14282 -0.19306 0.17338 -0.23438 0.175 C -0.27569 0.17662 -0.29566 0.12616 -0.34323 0.12754 C -0.3908 0.12893 -0.49045 0.17453 -0.51997 0.18379 " pathEditMode="relative" ptsTypes="aaaaaA">
                                      <p:cBhvr>
                                        <p:cTn id="44" dur="10000" fill="hold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7524" fill="hold"/>
                                        <p:tgtEl>
                                          <p:spTgt spid="318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80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1073150" y="-6873875"/>
            <a:ext cx="17487900" cy="14054138"/>
            <a:chOff x="-676" y="-4330"/>
            <a:chExt cx="11016" cy="8853"/>
          </a:xfrm>
        </p:grpSpPr>
        <p:grpSp>
          <p:nvGrpSpPr>
            <p:cNvPr id="26634" name="Group 3"/>
            <p:cNvGrpSpPr>
              <a:grpSpLocks/>
            </p:cNvGrpSpPr>
            <p:nvPr/>
          </p:nvGrpSpPr>
          <p:grpSpPr bwMode="auto">
            <a:xfrm>
              <a:off x="-676" y="787"/>
              <a:ext cx="11016" cy="3736"/>
              <a:chOff x="-676" y="787"/>
              <a:chExt cx="11016" cy="3736"/>
            </a:xfrm>
          </p:grpSpPr>
          <p:sp>
            <p:nvSpPr>
              <p:cNvPr id="27094" name="Rectangle 4"/>
              <p:cNvSpPr>
                <a:spLocks noChangeArrowheads="1"/>
              </p:cNvSpPr>
              <p:nvPr/>
            </p:nvSpPr>
            <p:spPr bwMode="auto">
              <a:xfrm rot="4226392">
                <a:off x="4556" y="-2614"/>
                <a:ext cx="748" cy="1032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7095" name="Line 5"/>
              <p:cNvSpPr>
                <a:spLocks noChangeShapeType="1"/>
              </p:cNvSpPr>
              <p:nvPr/>
            </p:nvSpPr>
            <p:spPr bwMode="auto">
              <a:xfrm flipV="1">
                <a:off x="-676" y="787"/>
                <a:ext cx="10495" cy="373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096" name="Rectangle 6"/>
              <p:cNvSpPr>
                <a:spLocks noChangeArrowheads="1"/>
              </p:cNvSpPr>
              <p:nvPr/>
            </p:nvSpPr>
            <p:spPr bwMode="auto">
              <a:xfrm rot="4226392">
                <a:off x="4820" y="-2996"/>
                <a:ext cx="74" cy="10293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7097" name="Rectangle 7"/>
              <p:cNvSpPr>
                <a:spLocks noChangeArrowheads="1"/>
              </p:cNvSpPr>
              <p:nvPr/>
            </p:nvSpPr>
            <p:spPr bwMode="auto">
              <a:xfrm rot="4226392">
                <a:off x="4676" y="-3115"/>
                <a:ext cx="131" cy="10418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7098" name="Rectangle 8"/>
              <p:cNvSpPr>
                <a:spLocks noChangeArrowheads="1"/>
              </p:cNvSpPr>
              <p:nvPr/>
            </p:nvSpPr>
            <p:spPr bwMode="auto">
              <a:xfrm rot="4226392">
                <a:off x="5110" y="-2188"/>
                <a:ext cx="74" cy="10198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7099" name="Rectangle 9"/>
              <p:cNvSpPr>
                <a:spLocks noChangeArrowheads="1"/>
              </p:cNvSpPr>
              <p:nvPr/>
            </p:nvSpPr>
            <p:spPr bwMode="auto">
              <a:xfrm rot="4226392">
                <a:off x="5127" y="-2056"/>
                <a:ext cx="131" cy="10111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7100" name="Rectangle 10"/>
              <p:cNvSpPr>
                <a:spLocks noChangeArrowheads="1"/>
              </p:cNvSpPr>
              <p:nvPr/>
            </p:nvSpPr>
            <p:spPr bwMode="auto">
              <a:xfrm rot="4226392">
                <a:off x="5187" y="-1948"/>
                <a:ext cx="161" cy="1014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7101" name="Rectangle 11"/>
              <p:cNvSpPr>
                <a:spLocks noChangeArrowheads="1"/>
              </p:cNvSpPr>
              <p:nvPr/>
            </p:nvSpPr>
            <p:spPr bwMode="auto">
              <a:xfrm rot="4226392">
                <a:off x="4650" y="-3223"/>
                <a:ext cx="136" cy="1037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grpSp>
          <p:nvGrpSpPr>
            <p:cNvPr id="26635" name="Group 12"/>
            <p:cNvGrpSpPr>
              <a:grpSpLocks/>
            </p:cNvGrpSpPr>
            <p:nvPr/>
          </p:nvGrpSpPr>
          <p:grpSpPr bwMode="auto">
            <a:xfrm>
              <a:off x="5846" y="-4330"/>
              <a:ext cx="3369" cy="5894"/>
              <a:chOff x="-201" y="-2190"/>
              <a:chExt cx="3369" cy="5894"/>
            </a:xfrm>
          </p:grpSpPr>
          <p:sp>
            <p:nvSpPr>
              <p:cNvPr id="26942" name="AutoShape 13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6943" name="Group 14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26944" name="AutoShape 15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945" name="AutoShape 16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946" name="AutoShape 1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947" name="Line 18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948" name="AutoShape 1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6949" name="Group 20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27091" name="AutoShape 2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92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93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0" name="Group 24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27088" name="AutoShape 2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89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90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1" name="Group 28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27085" name="AutoShape 2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86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87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2" name="Group 32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27082" name="AutoShape 3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83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84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3" name="Group 36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27079" name="AutoShape 3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80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81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4" name="Group 40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27076" name="AutoShape 4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77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78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5" name="Group 44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27073" name="AutoShape 4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74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75" name="Line 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6" name="Group 48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27070" name="AutoShape 4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71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72" name="Line 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7" name="Group 52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27067" name="AutoShape 5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68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69" name="Line 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8" name="Group 56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27064" name="AutoShape 5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65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66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59" name="Group 60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27061" name="AutoShape 6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62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63" name="Line 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60" name="Group 64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27058" name="AutoShape 6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59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60" name="Line 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61" name="Group 68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27055" name="AutoShape 6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56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57" name="Line 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62" name="Group 72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27052" name="AutoShape 7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53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54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63" name="Group 76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27049" name="AutoShape 7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50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51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64" name="Group 80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27046" name="AutoShape 8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47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48" name="Line 8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65" name="Group 84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27043" name="AutoShape 8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44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45" name="Line 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66" name="Group 88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27040" name="AutoShape 8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41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42" name="Line 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67" name="Group 92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27037" name="AutoShape 9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38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39" name="Line 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68" name="Group 96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27034" name="AutoShape 9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35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36" name="Line 9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6969" name="AutoShape 100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6970" name="Group 101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27031" name="AutoShape 10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32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33" name="Line 1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71" name="Group 105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27028" name="AutoShape 10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29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30" name="Line 1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72" name="Group 109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27025" name="AutoShape 11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26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27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73" name="Group 113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27022" name="AutoShape 11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23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24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74" name="Group 117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27019" name="AutoShape 11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20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21" name="Line 1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75" name="Group 121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27016" name="AutoShape 12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17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18" name="Line 1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76" name="Group 125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27013" name="AutoShape 12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14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15" name="Line 1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77" name="Group 129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27010" name="AutoShape 13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11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12" name="Line 1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78" name="Group 133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27007" name="AutoShape 13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08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09" name="Line 1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79" name="Group 137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27004" name="AutoShape 13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05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06" name="Line 1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80" name="Group 141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27001" name="AutoShape 14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7002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03" name="Line 1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81" name="Group 145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26998" name="AutoShape 14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99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000" name="Line 1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82" name="Group 149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26995" name="AutoShape 15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96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97" name="Line 1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83" name="Group 153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26992" name="AutoShape 15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93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94" name="Line 1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984" name="Group 157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26989" name="AutoShape 15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90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91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6985" name="Line 161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986" name="AutoShape 16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987" name="Line 163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988" name="Line 164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6636" name="Group 165"/>
            <p:cNvGrpSpPr>
              <a:grpSpLocks/>
            </p:cNvGrpSpPr>
            <p:nvPr/>
          </p:nvGrpSpPr>
          <p:grpSpPr bwMode="auto">
            <a:xfrm>
              <a:off x="2832" y="-3259"/>
              <a:ext cx="3369" cy="5894"/>
              <a:chOff x="-201" y="-2190"/>
              <a:chExt cx="3369" cy="5894"/>
            </a:xfrm>
          </p:grpSpPr>
          <p:sp>
            <p:nvSpPr>
              <p:cNvPr id="26790" name="AutoShape 166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6791" name="Group 167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26792" name="AutoShape 168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793" name="AutoShape 169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794" name="AutoShape 17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795" name="Line 171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796" name="AutoShape 17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6797" name="Group 173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26939" name="AutoShape 17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40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41" name="Line 1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798" name="Group 177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26936" name="AutoShape 17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37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38" name="Line 1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799" name="Group 181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26933" name="AutoShape 18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34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35" name="Line 18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0" name="Group 185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26930" name="AutoShape 18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31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32" name="Line 18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1" name="Group 189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26927" name="AutoShape 19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28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29" name="Line 1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2" name="Group 193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26924" name="AutoShape 19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25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26" name="Line 1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3" name="Group 197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26921" name="AutoShape 19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22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23" name="Line 20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4" name="Group 201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26918" name="AutoShape 20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19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20" name="Line 2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5" name="Group 205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26915" name="AutoShape 20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16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17" name="Line 2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6" name="Group 209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26912" name="AutoShape 21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13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14" name="Line 2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7" name="Group 213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26909" name="AutoShape 21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10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11" name="Line 2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8" name="Group 217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26906" name="AutoShape 21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07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08" name="Line 2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09" name="Group 221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26903" name="AutoShape 22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04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05" name="Line 2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10" name="Group 225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26900" name="AutoShape 22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901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902" name="Line 2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11" name="Group 229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26897" name="AutoShape 23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98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99" name="Line 2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12" name="Group 233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26894" name="AutoShape 23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95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96" name="Line 2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13" name="Group 237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26891" name="AutoShape 23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92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93" name="Line 2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14" name="Group 241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26888" name="AutoShape 24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89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90" name="Line 2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15" name="Group 245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26885" name="AutoShape 24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86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87" name="Line 2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16" name="Group 249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26882" name="AutoShape 25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83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84" name="Line 2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6817" name="AutoShape 253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6818" name="Group 254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26879" name="AutoShape 25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80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81" name="Line 2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19" name="Group 258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26876" name="AutoShape 25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77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78" name="Line 2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0" name="Group 262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26873" name="AutoShape 26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74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75" name="Line 2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1" name="Group 266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26870" name="AutoShape 26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71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72" name="Line 2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2" name="Group 270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26867" name="AutoShape 27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68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69" name="Line 2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3" name="Group 274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26864" name="AutoShape 27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65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66" name="Line 2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4" name="Group 278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26861" name="AutoShape 27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62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63" name="Line 2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5" name="Group 282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26858" name="AutoShape 28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59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60" name="Line 2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6" name="Group 286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26855" name="AutoShape 28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56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57" name="Line 2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7" name="Group 290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26852" name="AutoShape 29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53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54" name="Line 2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8" name="Group 294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26849" name="AutoShape 29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50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51" name="Line 2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29" name="Group 298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26846" name="AutoShape 29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47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48" name="Line 3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30" name="Group 302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26843" name="AutoShape 30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44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45" name="Line 3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31" name="Group 306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26840" name="AutoShape 30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41" name="Line 30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42" name="Line 3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832" name="Group 310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26837" name="AutoShape 31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838" name="Line 31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839" name="Line 3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6833" name="Line 314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834" name="AutoShape 31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835" name="Line 316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836" name="Line 317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6637" name="Group 318"/>
            <p:cNvGrpSpPr>
              <a:grpSpLocks/>
            </p:cNvGrpSpPr>
            <p:nvPr/>
          </p:nvGrpSpPr>
          <p:grpSpPr bwMode="auto">
            <a:xfrm>
              <a:off x="-201" y="-2190"/>
              <a:ext cx="3369" cy="5894"/>
              <a:chOff x="-201" y="-2190"/>
              <a:chExt cx="3369" cy="5894"/>
            </a:xfrm>
          </p:grpSpPr>
          <p:sp>
            <p:nvSpPr>
              <p:cNvPr id="26638" name="AutoShape 319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6639" name="Group 320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26640" name="AutoShape 321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641" name="AutoShape 322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642" name="AutoShape 32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643" name="Line 324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644" name="AutoShape 3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6645" name="Group 326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26787" name="AutoShape 32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88" name="Line 32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89" name="Line 3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46" name="Group 330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26784" name="AutoShape 33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85" name="Line 33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86" name="Line 3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47" name="Group 334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26781" name="AutoShape 33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82" name="Line 33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83" name="Line 3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48" name="Group 338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26778" name="AutoShape 33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79" name="Line 34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80" name="Line 3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49" name="Group 342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26775" name="AutoShape 34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76" name="Line 34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77" name="Line 3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0" name="Group 346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26772" name="AutoShape 34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73" name="Line 34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74" name="Line 3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1" name="Group 350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26769" name="AutoShape 35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70" name="Line 35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71" name="Line 3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2" name="Group 354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26766" name="AutoShape 35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67" name="Line 35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68" name="Line 3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3" name="Group 358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26763" name="AutoShape 35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64" name="Line 36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65" name="Line 3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4" name="Group 362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26760" name="AutoShape 36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61" name="Line 36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62" name="Line 3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5" name="Group 366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26757" name="AutoShape 36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58" name="Line 36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59" name="Line 3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6" name="Group 370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26754" name="AutoShape 37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55" name="Line 37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56" name="Line 3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7" name="Group 374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26751" name="AutoShape 37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52" name="Line 37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53" name="Line 3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8" name="Group 378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26748" name="AutoShape 37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49" name="Line 38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50" name="Line 3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59" name="Group 382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26745" name="AutoShape 38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46" name="Line 38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47" name="Line 3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0" name="Group 386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26742" name="AutoShape 38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43" name="Line 38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44" name="Line 3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1" name="Group 390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26739" name="AutoShape 39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40" name="Line 39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41" name="Line 3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2" name="Group 394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26736" name="AutoShape 39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37" name="Line 39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38" name="Line 3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3" name="Group 398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26733" name="AutoShape 39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34" name="Line 40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35" name="Line 4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4" name="Group 402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26730" name="AutoShape 40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31" name="Line 40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32" name="Line 4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6665" name="AutoShape 406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6666" name="Group 407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26727" name="AutoShape 40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28" name="Line 40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29" name="Line 4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7" name="Group 411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26724" name="AutoShape 41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25" name="Line 41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26" name="Line 4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8" name="Group 415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26721" name="AutoShape 41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22" name="Line 41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23" name="Line 4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69" name="Group 419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26718" name="AutoShape 42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19" name="Line 42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20" name="Line 4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0" name="Group 423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26715" name="AutoShape 42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16" name="Line 42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17" name="Line 4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1" name="Group 427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26712" name="AutoShape 42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13" name="Line 42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14" name="Line 4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2" name="Group 431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26709" name="AutoShape 43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10" name="Line 43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11" name="Line 4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3" name="Group 435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26706" name="AutoShape 43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07" name="Line 43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08" name="Line 4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4" name="Group 439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26703" name="AutoShape 44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04" name="Line 44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05" name="Line 4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5" name="Group 443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26700" name="AutoShape 44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701" name="Line 44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702" name="Line 4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6" name="Group 447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26697" name="AutoShape 44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698" name="Line 44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699" name="Line 4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7" name="Group 451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26694" name="AutoShape 45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695" name="Line 45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696" name="Line 4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8" name="Group 455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26691" name="AutoShape 45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692" name="Line 45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693" name="Line 4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79" name="Group 459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26688" name="AutoShape 46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689" name="Line 46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690" name="Line 4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680" name="Group 463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26685" name="AutoShape 46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6686" name="Line 46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6687" name="Line 4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6681" name="Line 467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682" name="AutoShape 46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6683" name="Line 469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684" name="Line 470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pic>
        <p:nvPicPr>
          <p:cNvPr id="35287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288" name="Picture 472" descr="Авто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10744200" y="1295400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289" name="Picture 473" descr="Авто 1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8463" y="6705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474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32263" y="54102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292" name="Picture 476" descr="футболитска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9144000" y="4876800"/>
            <a:ext cx="7620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294" name="Picture 478">
            <a:hlinkClick r:id="" action="ppaction://media"/>
          </p:cNvPr>
          <p:cNvPicPr>
            <a:picLocks noRot="1" noChangeAspect="1" noChangeArrowheads="1"/>
          </p:cNvPicPr>
          <p:nvPr>
            <a:wavAudioFile r:embed="rId3" name="сигнал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648200" y="6858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295" name="Picture 479">
            <a:hlinkClick r:id="" action="ppaction://media"/>
          </p:cNvPr>
          <p:cNvPicPr>
            <a:picLocks noRot="1" noChangeAspect="1" noChangeArrowheads="1"/>
          </p:cNvPicPr>
          <p:nvPr>
            <a:wavAudioFile r:embed="rId4" name="бум.wav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5486400" y="70866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296" name="10.wav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685800" y="3733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352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3198" fill="hold"/>
                                        <p:tgtEl>
                                          <p:spTgt spid="352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2222E-6 L -0.39722 0.18889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00" y="94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486 C -0.07309 -0.00533 -0.14601 -0.00602 -0.19914 0.00069 C -0.25209 0.00717 -0.27691 0.03703 -0.31875 0.03402 C -0.36059 0.03125 -0.42813 -0.00764 -0.45 -0.01598 " pathEditMode="relative" rAng="0" ptsTypes="aaaA">
                                      <p:cBhvr>
                                        <p:cTn id="12" dur="5000" fill="hold"/>
                                        <p:tgtEl>
                                          <p:spTgt spid="35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00" y="15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16667E-6 7.77778E-6 C 0.1776 -0.07268 0.35521 -0.14513 0.46476 -0.20231 C 0.57431 -0.25949 0.6158 -0.30138 0.65747 -0.34305 " pathEditMode="relative" ptsTypes="aaA">
                                      <p:cBhvr>
                                        <p:cTn id="14" dur="3000" fill="hold"/>
                                        <p:tgtEl>
                                          <p:spTgt spid="352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44444E-6 -1.11111E-6 L -0.675 0.31111 " pathEditMode="relative" ptsTypes="AA">
                                      <p:cBhvr>
                                        <p:cTn id="16" dur="3000" fill="hold"/>
                                        <p:tgtEl>
                                          <p:spTgt spid="352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707" fill="hold"/>
                                        <p:tgtEl>
                                          <p:spTgt spid="352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1" presetClass="mediacall" presetSubtype="0" fill="hold" nodeType="withEffect">
                                  <p:stCondLst>
                                    <p:cond delay="48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785" fill="hold"/>
                                        <p:tgtEl>
                                          <p:spTgt spid="352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287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294"/>
                </p:tgtEl>
              </p:cMediaNode>
            </p:audio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295"/>
                </p:tgtEl>
              </p:cMediaNode>
            </p:audio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29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Group 2"/>
          <p:cNvGrpSpPr>
            <a:grpSpLocks/>
          </p:cNvGrpSpPr>
          <p:nvPr/>
        </p:nvGrpSpPr>
        <p:grpSpPr bwMode="auto">
          <a:xfrm>
            <a:off x="457200" y="6445250"/>
            <a:ext cx="3836988" cy="412750"/>
            <a:chOff x="288" y="4060"/>
            <a:chExt cx="2417" cy="260"/>
          </a:xfrm>
        </p:grpSpPr>
        <p:sp>
          <p:nvSpPr>
            <p:cNvPr id="27686" name="Rectangle 3"/>
            <p:cNvSpPr>
              <a:spLocks noChangeArrowheads="1"/>
            </p:cNvSpPr>
            <p:nvPr/>
          </p:nvSpPr>
          <p:spPr bwMode="auto">
            <a:xfrm>
              <a:off x="288" y="4060"/>
              <a:ext cx="2417" cy="26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87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84" y="4108"/>
              <a:ext cx="2256" cy="1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ПРАВИЛЬНО</a:t>
              </a:r>
            </a:p>
          </p:txBody>
        </p:sp>
      </p:grpSp>
      <p:grpSp>
        <p:nvGrpSpPr>
          <p:cNvPr id="27650" name="Group 5"/>
          <p:cNvGrpSpPr>
            <a:grpSpLocks/>
          </p:cNvGrpSpPr>
          <p:nvPr/>
        </p:nvGrpSpPr>
        <p:grpSpPr bwMode="auto">
          <a:xfrm>
            <a:off x="5029200" y="6445250"/>
            <a:ext cx="3836988" cy="412750"/>
            <a:chOff x="3168" y="4060"/>
            <a:chExt cx="2417" cy="260"/>
          </a:xfrm>
        </p:grpSpPr>
        <p:sp>
          <p:nvSpPr>
            <p:cNvPr id="27684" name="Rectangle 6"/>
            <p:cNvSpPr>
              <a:spLocks noChangeArrowheads="1"/>
            </p:cNvSpPr>
            <p:nvPr/>
          </p:nvSpPr>
          <p:spPr bwMode="auto">
            <a:xfrm>
              <a:off x="3168" y="4060"/>
              <a:ext cx="2417" cy="26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85" name="WordArt 7"/>
            <p:cNvSpPr>
              <a:spLocks noChangeArrowheads="1" noChangeShapeType="1" noTextEdit="1"/>
            </p:cNvSpPr>
            <p:nvPr/>
          </p:nvSpPr>
          <p:spPr bwMode="auto">
            <a:xfrm>
              <a:off x="3264" y="4108"/>
              <a:ext cx="2256" cy="1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НЕПРАВИЛЬНО</a:t>
              </a:r>
            </a:p>
          </p:txBody>
        </p:sp>
      </p:grpSp>
      <p:sp>
        <p:nvSpPr>
          <p:cNvPr id="27651" name="AutoShape 8"/>
          <p:cNvSpPr>
            <a:spLocks noChangeArrowheads="1"/>
          </p:cNvSpPr>
          <p:nvPr/>
        </p:nvSpPr>
        <p:spPr bwMode="auto">
          <a:xfrm rot="-666339">
            <a:off x="0" y="2228850"/>
            <a:ext cx="4592638" cy="1200150"/>
          </a:xfrm>
          <a:prstGeom prst="parallelogram">
            <a:avLst>
              <a:gd name="adj" fmla="val 18390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52" name="Line 9"/>
          <p:cNvSpPr>
            <a:spLocks noChangeShapeType="1"/>
          </p:cNvSpPr>
          <p:nvPr/>
        </p:nvSpPr>
        <p:spPr bwMode="auto">
          <a:xfrm flipV="1">
            <a:off x="0" y="4953000"/>
            <a:ext cx="4572000" cy="9906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3" name="AutoShape 10"/>
          <p:cNvSpPr>
            <a:spLocks noChangeArrowheads="1"/>
          </p:cNvSpPr>
          <p:nvPr/>
        </p:nvSpPr>
        <p:spPr bwMode="auto">
          <a:xfrm rot="-666339">
            <a:off x="4551363" y="2228850"/>
            <a:ext cx="4592637" cy="1200150"/>
          </a:xfrm>
          <a:prstGeom prst="parallelogram">
            <a:avLst>
              <a:gd name="adj" fmla="val 18390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54" name="Line 11"/>
          <p:cNvSpPr>
            <a:spLocks noChangeShapeType="1"/>
          </p:cNvSpPr>
          <p:nvPr/>
        </p:nvSpPr>
        <p:spPr bwMode="auto">
          <a:xfrm flipV="1">
            <a:off x="4551363" y="4953000"/>
            <a:ext cx="4572000" cy="9906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7655" name="Picture 43" descr="aluno03 стоит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13716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44" descr="aluno03 стоит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14478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45" descr="aluno03 стоит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16764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0" name="Picture 46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8915400" y="1431925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12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-304800" y="2209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3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-304800" y="2286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4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-304800" y="2286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15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-304800" y="23622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16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-304800" y="2209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1" name="Picture 17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-304800" y="2286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2" name="Picture 18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49225" y="27130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Picture 19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60338" y="28956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4" name="Picture 20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49225" y="27892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5" name="Picture 21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60338" y="2971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6" name="Picture 22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49225" y="27130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7" name="Picture 23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60338" y="28956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3" name="Picture 49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8923338" y="15240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5" name="Picture 51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8923338" y="16002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3" name="Picture 39" descr="aluno03 стоит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21336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4" name="Picture 40" descr="aluno03 стоит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22098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75" name="Picture 41" descr="aluno03 стоит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24384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6" name="Picture 42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1338" y="2670175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1" name="Picture 47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1338" y="2670175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2" name="Picture 48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1338" y="28194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34" name="Picture 50" descr="aluno0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1338" y="304958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80" name="Line 36"/>
          <p:cNvSpPr>
            <a:spLocks noChangeShapeType="1"/>
          </p:cNvSpPr>
          <p:nvPr/>
        </p:nvSpPr>
        <p:spPr bwMode="auto">
          <a:xfrm>
            <a:off x="98425" y="0"/>
            <a:ext cx="0" cy="6858000"/>
          </a:xfrm>
          <a:prstGeom prst="line">
            <a:avLst/>
          </a:prstGeom>
          <a:noFill/>
          <a:ln w="26987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1" name="Line 37"/>
          <p:cNvSpPr>
            <a:spLocks noChangeShapeType="1"/>
          </p:cNvSpPr>
          <p:nvPr/>
        </p:nvSpPr>
        <p:spPr bwMode="auto">
          <a:xfrm>
            <a:off x="4624388" y="7938"/>
            <a:ext cx="0" cy="6858000"/>
          </a:xfrm>
          <a:prstGeom prst="line">
            <a:avLst/>
          </a:prstGeom>
          <a:noFill/>
          <a:ln w="533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82" name="Line 38"/>
          <p:cNvSpPr>
            <a:spLocks noChangeShapeType="1"/>
          </p:cNvSpPr>
          <p:nvPr/>
        </p:nvSpPr>
        <p:spPr bwMode="auto">
          <a:xfrm flipH="1">
            <a:off x="9047163" y="-15875"/>
            <a:ext cx="15875" cy="6956425"/>
          </a:xfrm>
          <a:prstGeom prst="line">
            <a:avLst/>
          </a:prstGeom>
          <a:noFill/>
          <a:ln w="1905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6436" name="11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609600" y="4495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148" fill="hold"/>
                                        <p:tgtEl>
                                          <p:spTgt spid="164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8" dur="10000" spd="-100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0" dur="9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2" dur="11000" spd="-100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4" dur="10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6" dur="10000" spd="-100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8" dur="9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0" dur="11000" spd="-100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2" dur="10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4" dur="10000" spd="-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6" dur="10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8" dur="11000" spd="-100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0" dur="10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3.81503E-6 C 0.03662 -0.01341 0.07326 -0.02682 0.10329 -0.02174 C 0.13333 -0.01665 0.15607 0.02428 0.18037 0.03075 C 0.20468 0.03722 0.22794 0.03029 0.2493 0.01757 C 0.27065 0.00485 0.26562 -0.02428 0.30815 -0.04578 C 0.35069 -0.06729 0.47222 -0.10035 0.50503 -0.11122 " pathEditMode="relative" ptsTypes="aaaaaA">
                                      <p:cBhvr>
                                        <p:cTn id="32" dur="10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11111E-6 -9.36416E-6 C -0.09479 0.02843 -0.18941 0.05687 -0.24097 0.06335 C -0.29254 0.06982 -0.29132 0.03861 -0.3099 0.0393 C -0.32847 0.03999 -0.34063 0.05364 -0.35243 0.06751 C -0.36424 0.08138 -0.3566 0.1082 -0.38038 0.12208 C -0.40417 0.13595 -0.47604 0.14589 -0.49514 0.15051 " pathEditMode="relative" ptsTypes="aaaaaA">
                                      <p:cBhvr>
                                        <p:cTn id="34" dur="120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3.81503E-6 C 0.03662 -0.01341 0.07326 -0.02682 0.10329 -0.02174 C 0.13333 -0.01665 0.15607 0.02428 0.18037 0.03075 C 0.20468 0.03722 0.22794 0.03029 0.2493 0.01757 C 0.27065 0.00485 0.26562 -0.02428 0.30815 -0.04578 C 0.35069 -0.06729 0.47222 -0.10035 0.50503 -0.11122 " pathEditMode="relative" ptsTypes="aaaaaA">
                                      <p:cBhvr>
                                        <p:cTn id="36" dur="120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6.38889E-6 3.81503E-6 C 0.03662 -0.01341 0.07326 -0.02682 0.10329 -0.02174 C 0.13333 -0.01665 0.15607 0.02428 0.18037 0.03075 C 0.20468 0.03722 0.22794 0.03029 0.2493 0.01757 C 0.27065 0.00485 0.26562 -0.02428 0.30815 -0.04578 C 0.35069 -0.06729 0.47222 -0.10035 0.50503 -0.11122 " pathEditMode="relative" ptsTypes="aaaaaA">
                                      <p:cBhvr>
                                        <p:cTn id="38" dur="110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11111E-6 -9.36416E-6 C -0.09479 0.02843 -0.18941 0.05687 -0.24097 0.06335 C -0.29254 0.06982 -0.29132 0.03861 -0.3099 0.0393 C -0.32847 0.03999 -0.34063 0.05364 -0.35243 0.06751 C -0.36424 0.08138 -0.3566 0.1082 -0.38038 0.12208 C -0.40417 0.13595 -0.47604 0.14589 -0.49514 0.15051 " pathEditMode="relative" ptsTypes="aaaaaA">
                                      <p:cBhvr>
                                        <p:cTn id="40" dur="100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6.38889E-6 3.81503E-6 C 0.03662 -0.01341 0.07326 -0.02682 0.10329 -0.02174 C 0.13333 -0.01665 0.15607 0.02428 0.18037 0.03075 C 0.20468 0.03722 0.22794 0.03029 0.2493 0.01757 C 0.27065 0.00485 0.26562 -0.02428 0.30815 -0.04578 C 0.35069 -0.06729 0.47222 -0.10035 0.50503 -0.11122 " pathEditMode="relative" ptsTypes="aaaaaA">
                                      <p:cBhvr>
                                        <p:cTn id="42" dur="120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1.11111E-6 -9.36416E-6 C -0.09479 0.02843 -0.18941 0.05687 -0.24097 0.06335 C -0.29254 0.06982 -0.29132 0.03861 -0.3099 0.0393 C -0.32847 0.03999 -0.34063 0.05364 -0.35243 0.06751 C -0.36424 0.08138 -0.3566 0.1082 -0.38038 0.12208 C -0.40417 0.13595 -0.47604 0.14589 -0.49514 0.15051 " pathEditMode="relative" ptsTypes="aaaaaA">
                                      <p:cBhvr>
                                        <p:cTn id="44" dur="100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436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83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392" name="15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533400" y="3962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15"/>
          <p:cNvGrpSpPr>
            <a:grpSpLocks/>
          </p:cNvGrpSpPr>
          <p:nvPr/>
        </p:nvGrpSpPr>
        <p:grpSpPr bwMode="auto">
          <a:xfrm>
            <a:off x="-1143000" y="-6934200"/>
            <a:ext cx="17487900" cy="14054138"/>
            <a:chOff x="-676" y="-4330"/>
            <a:chExt cx="11016" cy="8853"/>
          </a:xfrm>
        </p:grpSpPr>
        <p:grpSp>
          <p:nvGrpSpPr>
            <p:cNvPr id="28682" name="Group 2"/>
            <p:cNvGrpSpPr>
              <a:grpSpLocks/>
            </p:cNvGrpSpPr>
            <p:nvPr/>
          </p:nvGrpSpPr>
          <p:grpSpPr bwMode="auto">
            <a:xfrm>
              <a:off x="-676" y="-4330"/>
              <a:ext cx="11016" cy="8853"/>
              <a:chOff x="-676" y="-4330"/>
              <a:chExt cx="11016" cy="8853"/>
            </a:xfrm>
          </p:grpSpPr>
          <p:grpSp>
            <p:nvGrpSpPr>
              <p:cNvPr id="28692" name="Group 3"/>
              <p:cNvGrpSpPr>
                <a:grpSpLocks/>
              </p:cNvGrpSpPr>
              <p:nvPr/>
            </p:nvGrpSpPr>
            <p:grpSpPr bwMode="auto">
              <a:xfrm>
                <a:off x="-676" y="787"/>
                <a:ext cx="11016" cy="3736"/>
                <a:chOff x="-676" y="787"/>
                <a:chExt cx="11016" cy="3736"/>
              </a:xfrm>
            </p:grpSpPr>
            <p:sp>
              <p:nvSpPr>
                <p:cNvPr id="29152" name="Rectangle 4"/>
                <p:cNvSpPr>
                  <a:spLocks noChangeArrowheads="1"/>
                </p:cNvSpPr>
                <p:nvPr/>
              </p:nvSpPr>
              <p:spPr bwMode="auto">
                <a:xfrm rot="4226392">
                  <a:off x="4556" y="-2614"/>
                  <a:ext cx="748" cy="1032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9153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-676" y="787"/>
                  <a:ext cx="10495" cy="3736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154" name="Rectangle 6"/>
                <p:cNvSpPr>
                  <a:spLocks noChangeArrowheads="1"/>
                </p:cNvSpPr>
                <p:nvPr/>
              </p:nvSpPr>
              <p:spPr bwMode="auto">
                <a:xfrm rot="4226392">
                  <a:off x="4820" y="-2996"/>
                  <a:ext cx="74" cy="10293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9155" name="Rectangle 7"/>
                <p:cNvSpPr>
                  <a:spLocks noChangeArrowheads="1"/>
                </p:cNvSpPr>
                <p:nvPr/>
              </p:nvSpPr>
              <p:spPr bwMode="auto">
                <a:xfrm rot="4226392">
                  <a:off x="4676" y="-3115"/>
                  <a:ext cx="131" cy="10418"/>
                </a:xfrm>
                <a:prstGeom prst="rect">
                  <a:avLst/>
                </a:prstGeom>
                <a:solidFill>
                  <a:srgbClr val="4D4D4D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9156" name="Rectangle 8"/>
                <p:cNvSpPr>
                  <a:spLocks noChangeArrowheads="1"/>
                </p:cNvSpPr>
                <p:nvPr/>
              </p:nvSpPr>
              <p:spPr bwMode="auto">
                <a:xfrm rot="4226392">
                  <a:off x="5110" y="-2188"/>
                  <a:ext cx="74" cy="10198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9157" name="Rectangle 9"/>
                <p:cNvSpPr>
                  <a:spLocks noChangeArrowheads="1"/>
                </p:cNvSpPr>
                <p:nvPr/>
              </p:nvSpPr>
              <p:spPr bwMode="auto">
                <a:xfrm rot="4226392">
                  <a:off x="5127" y="-2056"/>
                  <a:ext cx="131" cy="10111"/>
                </a:xfrm>
                <a:prstGeom prst="rect">
                  <a:avLst/>
                </a:prstGeom>
                <a:solidFill>
                  <a:srgbClr val="4D4D4D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9158" name="Rectangle 10"/>
                <p:cNvSpPr>
                  <a:spLocks noChangeArrowheads="1"/>
                </p:cNvSpPr>
                <p:nvPr/>
              </p:nvSpPr>
              <p:spPr bwMode="auto">
                <a:xfrm rot="4226392">
                  <a:off x="5187" y="-1948"/>
                  <a:ext cx="161" cy="10144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9159" name="Rectangle 11"/>
                <p:cNvSpPr>
                  <a:spLocks noChangeArrowheads="1"/>
                </p:cNvSpPr>
                <p:nvPr/>
              </p:nvSpPr>
              <p:spPr bwMode="auto">
                <a:xfrm rot="4226392">
                  <a:off x="4650" y="-3223"/>
                  <a:ext cx="136" cy="10374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</p:grpSp>
          <p:grpSp>
            <p:nvGrpSpPr>
              <p:cNvPr id="28693" name="Group 12"/>
              <p:cNvGrpSpPr>
                <a:grpSpLocks/>
              </p:cNvGrpSpPr>
              <p:nvPr/>
            </p:nvGrpSpPr>
            <p:grpSpPr bwMode="auto">
              <a:xfrm>
                <a:off x="5846" y="-4330"/>
                <a:ext cx="3369" cy="5894"/>
                <a:chOff x="-201" y="-2190"/>
                <a:chExt cx="3369" cy="5894"/>
              </a:xfrm>
            </p:grpSpPr>
            <p:sp>
              <p:nvSpPr>
                <p:cNvPr id="29000" name="AutoShape 13"/>
                <p:cNvSpPr>
                  <a:spLocks noChangeArrowheads="1"/>
                </p:cNvSpPr>
                <p:nvPr/>
              </p:nvSpPr>
              <p:spPr bwMode="auto">
                <a:xfrm rot="2623450">
                  <a:off x="2" y="3235"/>
                  <a:ext cx="907" cy="469"/>
                </a:xfrm>
                <a:prstGeom prst="parallelogram">
                  <a:avLst>
                    <a:gd name="adj" fmla="val 43629"/>
                  </a:avLst>
                </a:prstGeom>
                <a:solidFill>
                  <a:srgbClr val="80808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9001" name="Group 14"/>
                <p:cNvGrpSpPr>
                  <a:grpSpLocks/>
                </p:cNvGrpSpPr>
                <p:nvPr/>
              </p:nvGrpSpPr>
              <p:grpSpPr bwMode="auto">
                <a:xfrm>
                  <a:off x="-201" y="-2190"/>
                  <a:ext cx="3369" cy="5522"/>
                  <a:chOff x="-201" y="-2190"/>
                  <a:chExt cx="3369" cy="5522"/>
                </a:xfrm>
              </p:grpSpPr>
              <p:sp>
                <p:nvSpPr>
                  <p:cNvPr id="29002" name="AutoShape 15" descr="Песок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-223" y="-65"/>
                    <a:ext cx="4286" cy="2496"/>
                  </a:xfrm>
                  <a:prstGeom prst="parallelogram">
                    <a:avLst>
                      <a:gd name="adj" fmla="val 35209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003" name="AutoShape 16" descr="Песок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-1905" y="764"/>
                    <a:ext cx="4272" cy="864"/>
                  </a:xfrm>
                  <a:prstGeom prst="parallelogram">
                    <a:avLst>
                      <a:gd name="adj" fmla="val 99186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004" name="AutoShape 1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35" y="232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00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312" y="243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006" name="AutoShape 1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1529" y="2466"/>
                    <a:ext cx="717" cy="201"/>
                  </a:xfrm>
                  <a:prstGeom prst="parallelogram">
                    <a:avLst>
                      <a:gd name="adj" fmla="val 3539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9007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816" y="194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49" name="AutoShape 2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50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51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0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258" y="179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46" name="AutoShape 2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47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48" name="Line 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09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711" y="16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43" name="AutoShape 2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4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45" name="Line 3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0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2136" y="148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40" name="AutoShape 3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41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42" name="Line 3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1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2578" y="133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37" name="AutoShape 3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38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39" name="Line 3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2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816" y="136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34" name="AutoShape 4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35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36" name="Line 4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3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1258" y="121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31" name="AutoShape 4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32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33" name="Line 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4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1711" y="1061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28" name="AutoShape 4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29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30" name="Line 5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5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2136" y="91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25" name="AutoShape 5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26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27" name="Line 5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6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2578" y="76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22" name="AutoShape 5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23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24" name="Line 5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7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816" y="78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19" name="AutoShape 6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20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21" name="Line 6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8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1258" y="642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16" name="AutoShape 6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17" name="Line 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18" name="Line 6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19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1711" y="485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13" name="AutoShape 6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14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15" name="Line 7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20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136" y="3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10" name="AutoShape 7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11" name="Line 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12" name="Line 7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21" name="Group 76"/>
                  <p:cNvGrpSpPr>
                    <a:grpSpLocks/>
                  </p:cNvGrpSpPr>
                  <p:nvPr/>
                </p:nvGrpSpPr>
                <p:grpSpPr bwMode="auto">
                  <a:xfrm>
                    <a:off x="2578" y="18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07" name="AutoShape 7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08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09" name="Line 7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22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802" y="22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04" name="AutoShape 8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05" name="Line 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06" name="Line 8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23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1244" y="7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101" name="AutoShape 8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102" name="Line 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03" name="Line 8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24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1697" y="-8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098" name="AutoShape 8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99" name="Line 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100" name="Line 9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25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2122" y="-22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095" name="AutoShape 9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96" name="Line 9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97" name="Line 9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26" name="Group 96"/>
                  <p:cNvGrpSpPr>
                    <a:grpSpLocks/>
                  </p:cNvGrpSpPr>
                  <p:nvPr/>
                </p:nvGrpSpPr>
                <p:grpSpPr bwMode="auto">
                  <a:xfrm>
                    <a:off x="2564" y="-37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092" name="AutoShape 9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93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94" name="Line 9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9027" name="AutoShape 100"/>
                  <p:cNvSpPr>
                    <a:spLocks noChangeArrowheads="1"/>
                  </p:cNvSpPr>
                  <p:nvPr/>
                </p:nvSpPr>
                <p:spPr bwMode="auto">
                  <a:xfrm rot="2904707">
                    <a:off x="225" y="-2246"/>
                    <a:ext cx="2448" cy="2560"/>
                  </a:xfrm>
                  <a:prstGeom prst="parallelogram">
                    <a:avLst>
                      <a:gd name="adj" fmla="val 40833"/>
                    </a:avLst>
                  </a:prstGeom>
                  <a:solidFill>
                    <a:srgbClr val="4D4D4D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9028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420" y="241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89" name="AutoShape 102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90" name="Line 1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91" name="Line 10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29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169" y="211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86" name="AutoShape 10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87" name="Line 1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88" name="Line 10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0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-83" y="1830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83" name="AutoShape 11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84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85" name="Line 1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1" name="Group 113"/>
                  <p:cNvGrpSpPr>
                    <a:grpSpLocks/>
                  </p:cNvGrpSpPr>
                  <p:nvPr/>
                </p:nvGrpSpPr>
                <p:grpSpPr bwMode="auto">
                  <a:xfrm>
                    <a:off x="425" y="181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80" name="AutoShape 114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81" name="Line 1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82" name="Line 11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2" name="Group 117"/>
                  <p:cNvGrpSpPr>
                    <a:grpSpLocks/>
                  </p:cNvGrpSpPr>
                  <p:nvPr/>
                </p:nvGrpSpPr>
                <p:grpSpPr bwMode="auto">
                  <a:xfrm>
                    <a:off x="174" y="151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77" name="AutoShape 118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78" name="Line 1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79" name="Line 12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3" name="Group 121"/>
                  <p:cNvGrpSpPr>
                    <a:grpSpLocks/>
                  </p:cNvGrpSpPr>
                  <p:nvPr/>
                </p:nvGrpSpPr>
                <p:grpSpPr bwMode="auto">
                  <a:xfrm>
                    <a:off x="-78" y="123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74" name="AutoShape 122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75" name="Line 1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76" name="Line 12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4" name="Group 125"/>
                  <p:cNvGrpSpPr>
                    <a:grpSpLocks/>
                  </p:cNvGrpSpPr>
                  <p:nvPr/>
                </p:nvGrpSpPr>
                <p:grpSpPr bwMode="auto">
                  <a:xfrm>
                    <a:off x="429" y="124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71" name="AutoShape 12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72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73" name="Line 1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5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178" y="94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68" name="AutoShape 13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69" name="Line 1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70" name="Line 13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6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-74" y="658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65" name="AutoShape 134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66" name="Line 1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67" name="Line 1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7" name="Group 137"/>
                  <p:cNvGrpSpPr>
                    <a:grpSpLocks/>
                  </p:cNvGrpSpPr>
                  <p:nvPr/>
                </p:nvGrpSpPr>
                <p:grpSpPr bwMode="auto">
                  <a:xfrm>
                    <a:off x="425" y="67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62" name="AutoShape 138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63" name="Line 1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64" name="Line 14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8" name="Group 141"/>
                  <p:cNvGrpSpPr>
                    <a:grpSpLocks/>
                  </p:cNvGrpSpPr>
                  <p:nvPr/>
                </p:nvGrpSpPr>
                <p:grpSpPr bwMode="auto">
                  <a:xfrm>
                    <a:off x="174" y="379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59" name="AutoShape 142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60" name="Line 1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61" name="Line 14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39" name="Group 145"/>
                  <p:cNvGrpSpPr>
                    <a:grpSpLocks/>
                  </p:cNvGrpSpPr>
                  <p:nvPr/>
                </p:nvGrpSpPr>
                <p:grpSpPr bwMode="auto">
                  <a:xfrm>
                    <a:off x="-78" y="9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56" name="AutoShape 14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57" name="Line 1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58" name="Line 14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40" name="Group 149"/>
                  <p:cNvGrpSpPr>
                    <a:grpSpLocks/>
                  </p:cNvGrpSpPr>
                  <p:nvPr/>
                </p:nvGrpSpPr>
                <p:grpSpPr bwMode="auto">
                  <a:xfrm>
                    <a:off x="432" y="9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53" name="AutoShape 15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54" name="Line 1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55" name="Line 1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41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181" y="-20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50" name="AutoShape 154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51" name="Line 1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52" name="Line 15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042" name="Group 157"/>
                  <p:cNvGrpSpPr>
                    <a:grpSpLocks/>
                  </p:cNvGrpSpPr>
                  <p:nvPr/>
                </p:nvGrpSpPr>
                <p:grpSpPr bwMode="auto">
                  <a:xfrm>
                    <a:off x="-71" y="-48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047" name="AutoShape 158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048" name="Line 1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049" name="Line 1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9043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254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044" name="AutoShape 16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226" y="185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045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03" y="196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046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399" y="207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8694" name="Group 165"/>
              <p:cNvGrpSpPr>
                <a:grpSpLocks/>
              </p:cNvGrpSpPr>
              <p:nvPr/>
            </p:nvGrpSpPr>
            <p:grpSpPr bwMode="auto">
              <a:xfrm>
                <a:off x="2832" y="-3259"/>
                <a:ext cx="3369" cy="5894"/>
                <a:chOff x="-201" y="-2190"/>
                <a:chExt cx="3369" cy="5894"/>
              </a:xfrm>
            </p:grpSpPr>
            <p:sp>
              <p:nvSpPr>
                <p:cNvPr id="28848" name="AutoShape 166"/>
                <p:cNvSpPr>
                  <a:spLocks noChangeArrowheads="1"/>
                </p:cNvSpPr>
                <p:nvPr/>
              </p:nvSpPr>
              <p:spPr bwMode="auto">
                <a:xfrm rot="2623450">
                  <a:off x="2" y="3235"/>
                  <a:ext cx="907" cy="469"/>
                </a:xfrm>
                <a:prstGeom prst="parallelogram">
                  <a:avLst>
                    <a:gd name="adj" fmla="val 43629"/>
                  </a:avLst>
                </a:prstGeom>
                <a:solidFill>
                  <a:srgbClr val="80808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8849" name="Group 167"/>
                <p:cNvGrpSpPr>
                  <a:grpSpLocks/>
                </p:cNvGrpSpPr>
                <p:nvPr/>
              </p:nvGrpSpPr>
              <p:grpSpPr bwMode="auto">
                <a:xfrm>
                  <a:off x="-201" y="-2190"/>
                  <a:ext cx="3369" cy="5522"/>
                  <a:chOff x="-201" y="-2190"/>
                  <a:chExt cx="3369" cy="5522"/>
                </a:xfrm>
              </p:grpSpPr>
              <p:sp>
                <p:nvSpPr>
                  <p:cNvPr id="28850" name="AutoShape 168" descr="Песок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-223" y="-65"/>
                    <a:ext cx="4286" cy="2496"/>
                  </a:xfrm>
                  <a:prstGeom prst="parallelogram">
                    <a:avLst>
                      <a:gd name="adj" fmla="val 35209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8851" name="AutoShape 169" descr="Песок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-1905" y="764"/>
                    <a:ext cx="4272" cy="864"/>
                  </a:xfrm>
                  <a:prstGeom prst="parallelogram">
                    <a:avLst>
                      <a:gd name="adj" fmla="val 99186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8852" name="AutoShape 17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35" y="232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8853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1312" y="243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54" name="AutoShape 17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1529" y="2466"/>
                    <a:ext cx="717" cy="201"/>
                  </a:xfrm>
                  <a:prstGeom prst="parallelogram">
                    <a:avLst>
                      <a:gd name="adj" fmla="val 3539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8855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816" y="194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97" name="AutoShape 17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98" name="Line 1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99" name="Line 17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56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1258" y="179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94" name="AutoShape 17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95" name="Line 1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96" name="Line 18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57" name="Group 181"/>
                  <p:cNvGrpSpPr>
                    <a:grpSpLocks/>
                  </p:cNvGrpSpPr>
                  <p:nvPr/>
                </p:nvGrpSpPr>
                <p:grpSpPr bwMode="auto">
                  <a:xfrm>
                    <a:off x="1711" y="16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91" name="AutoShape 18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92" name="Line 1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93" name="Line 18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58" name="Group 185"/>
                  <p:cNvGrpSpPr>
                    <a:grpSpLocks/>
                  </p:cNvGrpSpPr>
                  <p:nvPr/>
                </p:nvGrpSpPr>
                <p:grpSpPr bwMode="auto">
                  <a:xfrm>
                    <a:off x="2136" y="148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88" name="AutoShape 18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89" name="Line 1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90" name="Line 18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59" name="Group 189"/>
                  <p:cNvGrpSpPr>
                    <a:grpSpLocks/>
                  </p:cNvGrpSpPr>
                  <p:nvPr/>
                </p:nvGrpSpPr>
                <p:grpSpPr bwMode="auto">
                  <a:xfrm>
                    <a:off x="2578" y="133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85" name="AutoShape 19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86" name="Line 1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87" name="Line 19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0" name="Group 193"/>
                  <p:cNvGrpSpPr>
                    <a:grpSpLocks/>
                  </p:cNvGrpSpPr>
                  <p:nvPr/>
                </p:nvGrpSpPr>
                <p:grpSpPr bwMode="auto">
                  <a:xfrm>
                    <a:off x="816" y="136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82" name="AutoShape 19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83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84" name="Line 19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1" name="Group 197"/>
                  <p:cNvGrpSpPr>
                    <a:grpSpLocks/>
                  </p:cNvGrpSpPr>
                  <p:nvPr/>
                </p:nvGrpSpPr>
                <p:grpSpPr bwMode="auto">
                  <a:xfrm>
                    <a:off x="1258" y="121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79" name="AutoShape 19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80" name="Line 1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81" name="Line 20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2" name="Group 201"/>
                  <p:cNvGrpSpPr>
                    <a:grpSpLocks/>
                  </p:cNvGrpSpPr>
                  <p:nvPr/>
                </p:nvGrpSpPr>
                <p:grpSpPr bwMode="auto">
                  <a:xfrm>
                    <a:off x="1711" y="1061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76" name="AutoShape 20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77" name="Line 2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78" name="Line 20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3" name="Group 205"/>
                  <p:cNvGrpSpPr>
                    <a:grpSpLocks/>
                  </p:cNvGrpSpPr>
                  <p:nvPr/>
                </p:nvGrpSpPr>
                <p:grpSpPr bwMode="auto">
                  <a:xfrm>
                    <a:off x="2136" y="91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73" name="AutoShape 20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74" name="Line 2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75" name="Line 20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4" name="Group 209"/>
                  <p:cNvGrpSpPr>
                    <a:grpSpLocks/>
                  </p:cNvGrpSpPr>
                  <p:nvPr/>
                </p:nvGrpSpPr>
                <p:grpSpPr bwMode="auto">
                  <a:xfrm>
                    <a:off x="2578" y="76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70" name="AutoShape 21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71" name="Line 2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72" name="Line 2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5" name="Group 213"/>
                  <p:cNvGrpSpPr>
                    <a:grpSpLocks/>
                  </p:cNvGrpSpPr>
                  <p:nvPr/>
                </p:nvGrpSpPr>
                <p:grpSpPr bwMode="auto">
                  <a:xfrm>
                    <a:off x="816" y="78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67" name="AutoShape 21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68" name="Line 2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69" name="Line 21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6" name="Group 217"/>
                  <p:cNvGrpSpPr>
                    <a:grpSpLocks/>
                  </p:cNvGrpSpPr>
                  <p:nvPr/>
                </p:nvGrpSpPr>
                <p:grpSpPr bwMode="auto">
                  <a:xfrm>
                    <a:off x="1258" y="642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64" name="AutoShape 21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65" name="Line 2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66" name="Line 22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7" name="Group 221"/>
                  <p:cNvGrpSpPr>
                    <a:grpSpLocks/>
                  </p:cNvGrpSpPr>
                  <p:nvPr/>
                </p:nvGrpSpPr>
                <p:grpSpPr bwMode="auto">
                  <a:xfrm>
                    <a:off x="1711" y="485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61" name="AutoShape 22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62" name="Line 2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63" name="Line 22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8" name="Group 225"/>
                  <p:cNvGrpSpPr>
                    <a:grpSpLocks/>
                  </p:cNvGrpSpPr>
                  <p:nvPr/>
                </p:nvGrpSpPr>
                <p:grpSpPr bwMode="auto">
                  <a:xfrm>
                    <a:off x="2136" y="3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58" name="AutoShape 22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59" name="Line 2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60" name="Line 2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69" name="Group 229"/>
                  <p:cNvGrpSpPr>
                    <a:grpSpLocks/>
                  </p:cNvGrpSpPr>
                  <p:nvPr/>
                </p:nvGrpSpPr>
                <p:grpSpPr bwMode="auto">
                  <a:xfrm>
                    <a:off x="2578" y="18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55" name="AutoShape 23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56" name="Line 2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57" name="Line 23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70" name="Group 233"/>
                  <p:cNvGrpSpPr>
                    <a:grpSpLocks/>
                  </p:cNvGrpSpPr>
                  <p:nvPr/>
                </p:nvGrpSpPr>
                <p:grpSpPr bwMode="auto">
                  <a:xfrm>
                    <a:off x="802" y="22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52" name="AutoShape 23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53" name="Line 2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54" name="Line 2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71" name="Group 237"/>
                  <p:cNvGrpSpPr>
                    <a:grpSpLocks/>
                  </p:cNvGrpSpPr>
                  <p:nvPr/>
                </p:nvGrpSpPr>
                <p:grpSpPr bwMode="auto">
                  <a:xfrm>
                    <a:off x="1244" y="7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49" name="AutoShape 23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50" name="Line 2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51" name="Line 24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72" name="Group 241"/>
                  <p:cNvGrpSpPr>
                    <a:grpSpLocks/>
                  </p:cNvGrpSpPr>
                  <p:nvPr/>
                </p:nvGrpSpPr>
                <p:grpSpPr bwMode="auto">
                  <a:xfrm>
                    <a:off x="1697" y="-8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46" name="AutoShape 24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47" name="Line 2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48" name="Line 24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73" name="Group 245"/>
                  <p:cNvGrpSpPr>
                    <a:grpSpLocks/>
                  </p:cNvGrpSpPr>
                  <p:nvPr/>
                </p:nvGrpSpPr>
                <p:grpSpPr bwMode="auto">
                  <a:xfrm>
                    <a:off x="2122" y="-22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43" name="AutoShape 24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44" name="Line 2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45" name="Line 24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74" name="Group 249"/>
                  <p:cNvGrpSpPr>
                    <a:grpSpLocks/>
                  </p:cNvGrpSpPr>
                  <p:nvPr/>
                </p:nvGrpSpPr>
                <p:grpSpPr bwMode="auto">
                  <a:xfrm>
                    <a:off x="2564" y="-37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940" name="AutoShape 25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41" name="Line 2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42" name="Line 2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8875" name="AutoShape 253"/>
                  <p:cNvSpPr>
                    <a:spLocks noChangeArrowheads="1"/>
                  </p:cNvSpPr>
                  <p:nvPr/>
                </p:nvSpPr>
                <p:spPr bwMode="auto">
                  <a:xfrm rot="2904707">
                    <a:off x="225" y="-2246"/>
                    <a:ext cx="2448" cy="2560"/>
                  </a:xfrm>
                  <a:prstGeom prst="parallelogram">
                    <a:avLst>
                      <a:gd name="adj" fmla="val 40833"/>
                    </a:avLst>
                  </a:prstGeom>
                  <a:solidFill>
                    <a:srgbClr val="4D4D4D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8876" name="Group 254"/>
                  <p:cNvGrpSpPr>
                    <a:grpSpLocks/>
                  </p:cNvGrpSpPr>
                  <p:nvPr/>
                </p:nvGrpSpPr>
                <p:grpSpPr bwMode="auto">
                  <a:xfrm>
                    <a:off x="420" y="241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37" name="AutoShape 255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38" name="Line 2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39" name="Line 25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77" name="Group 258"/>
                  <p:cNvGrpSpPr>
                    <a:grpSpLocks/>
                  </p:cNvGrpSpPr>
                  <p:nvPr/>
                </p:nvGrpSpPr>
                <p:grpSpPr bwMode="auto">
                  <a:xfrm>
                    <a:off x="169" y="211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34" name="AutoShape 259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35" name="Line 2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36" name="Line 26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78" name="Group 262"/>
                  <p:cNvGrpSpPr>
                    <a:grpSpLocks/>
                  </p:cNvGrpSpPr>
                  <p:nvPr/>
                </p:nvGrpSpPr>
                <p:grpSpPr bwMode="auto">
                  <a:xfrm>
                    <a:off x="-83" y="1830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31" name="AutoShape 26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32" name="Line 2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33" name="Line 26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79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425" y="181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28" name="AutoShape 26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29" name="Line 2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30" name="Line 26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0" name="Group 270"/>
                  <p:cNvGrpSpPr>
                    <a:grpSpLocks/>
                  </p:cNvGrpSpPr>
                  <p:nvPr/>
                </p:nvGrpSpPr>
                <p:grpSpPr bwMode="auto">
                  <a:xfrm>
                    <a:off x="174" y="151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25" name="AutoShape 271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26" name="Line 2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27" name="Line 27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1" name="Group 274"/>
                  <p:cNvGrpSpPr>
                    <a:grpSpLocks/>
                  </p:cNvGrpSpPr>
                  <p:nvPr/>
                </p:nvGrpSpPr>
                <p:grpSpPr bwMode="auto">
                  <a:xfrm>
                    <a:off x="-78" y="123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22" name="AutoShape 275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23" name="Line 2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24" name="Line 27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2" name="Group 278"/>
                  <p:cNvGrpSpPr>
                    <a:grpSpLocks/>
                  </p:cNvGrpSpPr>
                  <p:nvPr/>
                </p:nvGrpSpPr>
                <p:grpSpPr bwMode="auto">
                  <a:xfrm>
                    <a:off x="429" y="124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19" name="AutoShape 279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20" name="Line 2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21" name="Line 28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3" name="Group 282"/>
                  <p:cNvGrpSpPr>
                    <a:grpSpLocks/>
                  </p:cNvGrpSpPr>
                  <p:nvPr/>
                </p:nvGrpSpPr>
                <p:grpSpPr bwMode="auto">
                  <a:xfrm>
                    <a:off x="178" y="94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16" name="AutoShape 28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17" name="Line 2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18" name="Line 28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4" name="Group 286"/>
                  <p:cNvGrpSpPr>
                    <a:grpSpLocks/>
                  </p:cNvGrpSpPr>
                  <p:nvPr/>
                </p:nvGrpSpPr>
                <p:grpSpPr bwMode="auto">
                  <a:xfrm>
                    <a:off x="-74" y="658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13" name="AutoShape 28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14" name="Line 2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15" name="Line 28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5" name="Group 290"/>
                  <p:cNvGrpSpPr>
                    <a:grpSpLocks/>
                  </p:cNvGrpSpPr>
                  <p:nvPr/>
                </p:nvGrpSpPr>
                <p:grpSpPr bwMode="auto">
                  <a:xfrm>
                    <a:off x="425" y="67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10" name="AutoShape 291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11" name="Line 2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12" name="Line 29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6" name="Group 294"/>
                  <p:cNvGrpSpPr>
                    <a:grpSpLocks/>
                  </p:cNvGrpSpPr>
                  <p:nvPr/>
                </p:nvGrpSpPr>
                <p:grpSpPr bwMode="auto">
                  <a:xfrm>
                    <a:off x="174" y="379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07" name="AutoShape 295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08" name="Line 2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09" name="Line 29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7" name="Group 298"/>
                  <p:cNvGrpSpPr>
                    <a:grpSpLocks/>
                  </p:cNvGrpSpPr>
                  <p:nvPr/>
                </p:nvGrpSpPr>
                <p:grpSpPr bwMode="auto">
                  <a:xfrm>
                    <a:off x="-78" y="9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04" name="AutoShape 299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05" name="Line 3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06" name="Line 30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8" name="Group 302"/>
                  <p:cNvGrpSpPr>
                    <a:grpSpLocks/>
                  </p:cNvGrpSpPr>
                  <p:nvPr/>
                </p:nvGrpSpPr>
                <p:grpSpPr bwMode="auto">
                  <a:xfrm>
                    <a:off x="432" y="9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901" name="AutoShape 30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902" name="Line 3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03" name="Line 30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89" name="Group 306"/>
                  <p:cNvGrpSpPr>
                    <a:grpSpLocks/>
                  </p:cNvGrpSpPr>
                  <p:nvPr/>
                </p:nvGrpSpPr>
                <p:grpSpPr bwMode="auto">
                  <a:xfrm>
                    <a:off x="181" y="-20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898" name="AutoShape 30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99" name="Line 30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900" name="Line 30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890" name="Group 310"/>
                  <p:cNvGrpSpPr>
                    <a:grpSpLocks/>
                  </p:cNvGrpSpPr>
                  <p:nvPr/>
                </p:nvGrpSpPr>
                <p:grpSpPr bwMode="auto">
                  <a:xfrm>
                    <a:off x="-71" y="-48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895" name="AutoShape 311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96" name="Line 3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97" name="Line 31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8891" name="Line 314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254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92" name="AutoShape 31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226" y="185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8893" name="Line 316"/>
                  <p:cNvSpPr>
                    <a:spLocks noChangeShapeType="1"/>
                  </p:cNvSpPr>
                  <p:nvPr/>
                </p:nvSpPr>
                <p:spPr bwMode="auto">
                  <a:xfrm>
                    <a:off x="2703" y="196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894" name="Line 317"/>
                  <p:cNvSpPr>
                    <a:spLocks noChangeShapeType="1"/>
                  </p:cNvSpPr>
                  <p:nvPr/>
                </p:nvSpPr>
                <p:spPr bwMode="auto">
                  <a:xfrm>
                    <a:off x="2399" y="207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8695" name="Group 318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894"/>
                <a:chOff x="-201" y="-2190"/>
                <a:chExt cx="3369" cy="5894"/>
              </a:xfrm>
            </p:grpSpPr>
            <p:sp>
              <p:nvSpPr>
                <p:cNvPr id="28696" name="AutoShape 319"/>
                <p:cNvSpPr>
                  <a:spLocks noChangeArrowheads="1"/>
                </p:cNvSpPr>
                <p:nvPr/>
              </p:nvSpPr>
              <p:spPr bwMode="auto">
                <a:xfrm rot="2623450">
                  <a:off x="2" y="3235"/>
                  <a:ext cx="907" cy="469"/>
                </a:xfrm>
                <a:prstGeom prst="parallelogram">
                  <a:avLst>
                    <a:gd name="adj" fmla="val 43629"/>
                  </a:avLst>
                </a:prstGeom>
                <a:solidFill>
                  <a:srgbClr val="80808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8697" name="Group 320"/>
                <p:cNvGrpSpPr>
                  <a:grpSpLocks/>
                </p:cNvGrpSpPr>
                <p:nvPr/>
              </p:nvGrpSpPr>
              <p:grpSpPr bwMode="auto">
                <a:xfrm>
                  <a:off x="-201" y="-2190"/>
                  <a:ext cx="3369" cy="5522"/>
                  <a:chOff x="-201" y="-2190"/>
                  <a:chExt cx="3369" cy="5522"/>
                </a:xfrm>
              </p:grpSpPr>
              <p:sp>
                <p:nvSpPr>
                  <p:cNvPr id="28698" name="AutoShape 321" descr="Песок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-223" y="-65"/>
                    <a:ext cx="4286" cy="2496"/>
                  </a:xfrm>
                  <a:prstGeom prst="parallelogram">
                    <a:avLst>
                      <a:gd name="adj" fmla="val 35209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8699" name="AutoShape 322" descr="Песок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-1905" y="764"/>
                    <a:ext cx="4272" cy="864"/>
                  </a:xfrm>
                  <a:prstGeom prst="parallelogram">
                    <a:avLst>
                      <a:gd name="adj" fmla="val 99186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8700" name="AutoShape 32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35" y="232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8701" name="Line 324"/>
                  <p:cNvSpPr>
                    <a:spLocks noChangeShapeType="1"/>
                  </p:cNvSpPr>
                  <p:nvPr/>
                </p:nvSpPr>
                <p:spPr bwMode="auto">
                  <a:xfrm>
                    <a:off x="1312" y="243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702" name="AutoShape 32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1529" y="2466"/>
                    <a:ext cx="717" cy="201"/>
                  </a:xfrm>
                  <a:prstGeom prst="parallelogram">
                    <a:avLst>
                      <a:gd name="adj" fmla="val 3539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8703" name="Group 326"/>
                  <p:cNvGrpSpPr>
                    <a:grpSpLocks/>
                  </p:cNvGrpSpPr>
                  <p:nvPr/>
                </p:nvGrpSpPr>
                <p:grpSpPr bwMode="auto">
                  <a:xfrm>
                    <a:off x="816" y="194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45" name="AutoShape 32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46" name="Line 3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47" name="Line 32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04" name="Group 330"/>
                  <p:cNvGrpSpPr>
                    <a:grpSpLocks/>
                  </p:cNvGrpSpPr>
                  <p:nvPr/>
                </p:nvGrpSpPr>
                <p:grpSpPr bwMode="auto">
                  <a:xfrm>
                    <a:off x="1258" y="179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42" name="AutoShape 33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43" name="Line 3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44" name="Line 33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05" name="Group 334"/>
                  <p:cNvGrpSpPr>
                    <a:grpSpLocks/>
                  </p:cNvGrpSpPr>
                  <p:nvPr/>
                </p:nvGrpSpPr>
                <p:grpSpPr bwMode="auto">
                  <a:xfrm>
                    <a:off x="1711" y="16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39" name="AutoShape 33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40" name="Line 3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41" name="Line 33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06" name="Group 338"/>
                  <p:cNvGrpSpPr>
                    <a:grpSpLocks/>
                  </p:cNvGrpSpPr>
                  <p:nvPr/>
                </p:nvGrpSpPr>
                <p:grpSpPr bwMode="auto">
                  <a:xfrm>
                    <a:off x="2136" y="148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36" name="AutoShape 33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37" name="Line 3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38" name="Line 34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07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2578" y="133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33" name="AutoShape 34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34" name="Line 3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35" name="Line 3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08" name="Group 346"/>
                  <p:cNvGrpSpPr>
                    <a:grpSpLocks/>
                  </p:cNvGrpSpPr>
                  <p:nvPr/>
                </p:nvGrpSpPr>
                <p:grpSpPr bwMode="auto">
                  <a:xfrm>
                    <a:off x="816" y="136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30" name="AutoShape 34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31" name="Line 3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32" name="Line 34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09" name="Group 350"/>
                  <p:cNvGrpSpPr>
                    <a:grpSpLocks/>
                  </p:cNvGrpSpPr>
                  <p:nvPr/>
                </p:nvGrpSpPr>
                <p:grpSpPr bwMode="auto">
                  <a:xfrm>
                    <a:off x="1258" y="121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27" name="AutoShape 35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28" name="Line 3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29" name="Line 35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0" name="Group 354"/>
                  <p:cNvGrpSpPr>
                    <a:grpSpLocks/>
                  </p:cNvGrpSpPr>
                  <p:nvPr/>
                </p:nvGrpSpPr>
                <p:grpSpPr bwMode="auto">
                  <a:xfrm>
                    <a:off x="1711" y="1061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24" name="AutoShape 35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25" name="Line 3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26" name="Line 35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1" name="Group 358"/>
                  <p:cNvGrpSpPr>
                    <a:grpSpLocks/>
                  </p:cNvGrpSpPr>
                  <p:nvPr/>
                </p:nvGrpSpPr>
                <p:grpSpPr bwMode="auto">
                  <a:xfrm>
                    <a:off x="2136" y="91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21" name="AutoShape 35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22" name="Line 3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23" name="Line 36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2" name="Group 362"/>
                  <p:cNvGrpSpPr>
                    <a:grpSpLocks/>
                  </p:cNvGrpSpPr>
                  <p:nvPr/>
                </p:nvGrpSpPr>
                <p:grpSpPr bwMode="auto">
                  <a:xfrm>
                    <a:off x="2578" y="76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18" name="AutoShape 36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19" name="Line 3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20" name="Line 36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3" name="Group 366"/>
                  <p:cNvGrpSpPr>
                    <a:grpSpLocks/>
                  </p:cNvGrpSpPr>
                  <p:nvPr/>
                </p:nvGrpSpPr>
                <p:grpSpPr bwMode="auto">
                  <a:xfrm>
                    <a:off x="816" y="78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15" name="AutoShape 36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16" name="Line 3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17" name="Line 36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4" name="Group 370"/>
                  <p:cNvGrpSpPr>
                    <a:grpSpLocks/>
                  </p:cNvGrpSpPr>
                  <p:nvPr/>
                </p:nvGrpSpPr>
                <p:grpSpPr bwMode="auto">
                  <a:xfrm>
                    <a:off x="1258" y="642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12" name="AutoShape 37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13" name="Line 3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14" name="Line 37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5" name="Group 374"/>
                  <p:cNvGrpSpPr>
                    <a:grpSpLocks/>
                  </p:cNvGrpSpPr>
                  <p:nvPr/>
                </p:nvGrpSpPr>
                <p:grpSpPr bwMode="auto">
                  <a:xfrm>
                    <a:off x="1711" y="485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09" name="AutoShape 37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10" name="Line 37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11" name="Line 37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6" name="Group 378"/>
                  <p:cNvGrpSpPr>
                    <a:grpSpLocks/>
                  </p:cNvGrpSpPr>
                  <p:nvPr/>
                </p:nvGrpSpPr>
                <p:grpSpPr bwMode="auto">
                  <a:xfrm>
                    <a:off x="2136" y="3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06" name="AutoShape 37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07" name="Line 3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08" name="Line 38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7" name="Group 382"/>
                  <p:cNvGrpSpPr>
                    <a:grpSpLocks/>
                  </p:cNvGrpSpPr>
                  <p:nvPr/>
                </p:nvGrpSpPr>
                <p:grpSpPr bwMode="auto">
                  <a:xfrm>
                    <a:off x="2578" y="18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03" name="AutoShape 38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04" name="Line 3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05" name="Line 38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8" name="Group 386"/>
                  <p:cNvGrpSpPr>
                    <a:grpSpLocks/>
                  </p:cNvGrpSpPr>
                  <p:nvPr/>
                </p:nvGrpSpPr>
                <p:grpSpPr bwMode="auto">
                  <a:xfrm>
                    <a:off x="802" y="22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800" name="AutoShape 38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801" name="Line 3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802" name="Line 38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19" name="Group 390"/>
                  <p:cNvGrpSpPr>
                    <a:grpSpLocks/>
                  </p:cNvGrpSpPr>
                  <p:nvPr/>
                </p:nvGrpSpPr>
                <p:grpSpPr bwMode="auto">
                  <a:xfrm>
                    <a:off x="1244" y="7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797" name="AutoShape 39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98" name="Line 3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99" name="Line 39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20" name="Group 394"/>
                  <p:cNvGrpSpPr>
                    <a:grpSpLocks/>
                  </p:cNvGrpSpPr>
                  <p:nvPr/>
                </p:nvGrpSpPr>
                <p:grpSpPr bwMode="auto">
                  <a:xfrm>
                    <a:off x="1697" y="-8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794" name="AutoShape 39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95" name="Line 3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96" name="Line 39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21" name="Group 398"/>
                  <p:cNvGrpSpPr>
                    <a:grpSpLocks/>
                  </p:cNvGrpSpPr>
                  <p:nvPr/>
                </p:nvGrpSpPr>
                <p:grpSpPr bwMode="auto">
                  <a:xfrm>
                    <a:off x="2122" y="-22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791" name="AutoShape 39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92" name="Line 4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93" name="Line 40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22" name="Group 402"/>
                  <p:cNvGrpSpPr>
                    <a:grpSpLocks/>
                  </p:cNvGrpSpPr>
                  <p:nvPr/>
                </p:nvGrpSpPr>
                <p:grpSpPr bwMode="auto">
                  <a:xfrm>
                    <a:off x="2564" y="-37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8788" name="AutoShape 40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89" name="Line 4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90" name="Line 40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8723" name="AutoShape 406"/>
                  <p:cNvSpPr>
                    <a:spLocks noChangeArrowheads="1"/>
                  </p:cNvSpPr>
                  <p:nvPr/>
                </p:nvSpPr>
                <p:spPr bwMode="auto">
                  <a:xfrm rot="2904707">
                    <a:off x="225" y="-2246"/>
                    <a:ext cx="2448" cy="2560"/>
                  </a:xfrm>
                  <a:prstGeom prst="parallelogram">
                    <a:avLst>
                      <a:gd name="adj" fmla="val 40833"/>
                    </a:avLst>
                  </a:prstGeom>
                  <a:solidFill>
                    <a:srgbClr val="4D4D4D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8724" name="Group 407"/>
                  <p:cNvGrpSpPr>
                    <a:grpSpLocks/>
                  </p:cNvGrpSpPr>
                  <p:nvPr/>
                </p:nvGrpSpPr>
                <p:grpSpPr bwMode="auto">
                  <a:xfrm>
                    <a:off x="420" y="241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85" name="AutoShape 408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86" name="Line 40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87" name="Line 4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25" name="Group 411"/>
                  <p:cNvGrpSpPr>
                    <a:grpSpLocks/>
                  </p:cNvGrpSpPr>
                  <p:nvPr/>
                </p:nvGrpSpPr>
                <p:grpSpPr bwMode="auto">
                  <a:xfrm>
                    <a:off x="169" y="211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82" name="AutoShape 412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83" name="Line 4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84" name="Line 41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26" name="Group 415"/>
                  <p:cNvGrpSpPr>
                    <a:grpSpLocks/>
                  </p:cNvGrpSpPr>
                  <p:nvPr/>
                </p:nvGrpSpPr>
                <p:grpSpPr bwMode="auto">
                  <a:xfrm>
                    <a:off x="-83" y="1830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79" name="AutoShape 41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80" name="Line 4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81" name="Line 41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27" name="Group 419"/>
                  <p:cNvGrpSpPr>
                    <a:grpSpLocks/>
                  </p:cNvGrpSpPr>
                  <p:nvPr/>
                </p:nvGrpSpPr>
                <p:grpSpPr bwMode="auto">
                  <a:xfrm>
                    <a:off x="425" y="181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76" name="AutoShape 42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77" name="Line 4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78" name="Line 42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28" name="Group 423"/>
                  <p:cNvGrpSpPr>
                    <a:grpSpLocks/>
                  </p:cNvGrpSpPr>
                  <p:nvPr/>
                </p:nvGrpSpPr>
                <p:grpSpPr bwMode="auto">
                  <a:xfrm>
                    <a:off x="174" y="151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73" name="AutoShape 424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74" name="Line 4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75" name="Line 42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29" name="Group 427"/>
                  <p:cNvGrpSpPr>
                    <a:grpSpLocks/>
                  </p:cNvGrpSpPr>
                  <p:nvPr/>
                </p:nvGrpSpPr>
                <p:grpSpPr bwMode="auto">
                  <a:xfrm>
                    <a:off x="-78" y="123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70" name="AutoShape 428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71" name="Line 4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72" name="Line 43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30" name="Group 431"/>
                  <p:cNvGrpSpPr>
                    <a:grpSpLocks/>
                  </p:cNvGrpSpPr>
                  <p:nvPr/>
                </p:nvGrpSpPr>
                <p:grpSpPr bwMode="auto">
                  <a:xfrm>
                    <a:off x="429" y="124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67" name="AutoShape 432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68" name="Line 4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69" name="Line 43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31" name="Group 435"/>
                  <p:cNvGrpSpPr>
                    <a:grpSpLocks/>
                  </p:cNvGrpSpPr>
                  <p:nvPr/>
                </p:nvGrpSpPr>
                <p:grpSpPr bwMode="auto">
                  <a:xfrm>
                    <a:off x="178" y="94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64" name="AutoShape 43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65" name="Line 4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66" name="Line 4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32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-74" y="658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61" name="AutoShape 44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62" name="Line 4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63" name="Line 44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33" name="Group 443"/>
                  <p:cNvGrpSpPr>
                    <a:grpSpLocks/>
                  </p:cNvGrpSpPr>
                  <p:nvPr/>
                </p:nvGrpSpPr>
                <p:grpSpPr bwMode="auto">
                  <a:xfrm>
                    <a:off x="425" y="67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58" name="AutoShape 444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59" name="Line 4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60" name="Line 44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34" name="Group 447"/>
                  <p:cNvGrpSpPr>
                    <a:grpSpLocks/>
                  </p:cNvGrpSpPr>
                  <p:nvPr/>
                </p:nvGrpSpPr>
                <p:grpSpPr bwMode="auto">
                  <a:xfrm>
                    <a:off x="174" y="379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55" name="AutoShape 448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56" name="Line 4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57" name="Line 45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35" name="Group 451"/>
                  <p:cNvGrpSpPr>
                    <a:grpSpLocks/>
                  </p:cNvGrpSpPr>
                  <p:nvPr/>
                </p:nvGrpSpPr>
                <p:grpSpPr bwMode="auto">
                  <a:xfrm>
                    <a:off x="-78" y="9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52" name="AutoShape 452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53" name="Line 4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54" name="Line 4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36" name="Group 455"/>
                  <p:cNvGrpSpPr>
                    <a:grpSpLocks/>
                  </p:cNvGrpSpPr>
                  <p:nvPr/>
                </p:nvGrpSpPr>
                <p:grpSpPr bwMode="auto">
                  <a:xfrm>
                    <a:off x="432" y="9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49" name="AutoShape 45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50" name="Line 4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51" name="Line 45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37" name="Group 459"/>
                  <p:cNvGrpSpPr>
                    <a:grpSpLocks/>
                  </p:cNvGrpSpPr>
                  <p:nvPr/>
                </p:nvGrpSpPr>
                <p:grpSpPr bwMode="auto">
                  <a:xfrm>
                    <a:off x="181" y="-20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46" name="AutoShape 46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47" name="Line 4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48" name="Line 46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738" name="Group 463"/>
                  <p:cNvGrpSpPr>
                    <a:grpSpLocks/>
                  </p:cNvGrpSpPr>
                  <p:nvPr/>
                </p:nvGrpSpPr>
                <p:grpSpPr bwMode="auto">
                  <a:xfrm>
                    <a:off x="-71" y="-48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8743" name="AutoShape 464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8744" name="Line 4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8745" name="Line 46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8739" name="Line 467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254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740" name="AutoShape 46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226" y="185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8741" name="Line 469"/>
                  <p:cNvSpPr>
                    <a:spLocks noChangeShapeType="1"/>
                  </p:cNvSpPr>
                  <p:nvPr/>
                </p:nvSpPr>
                <p:spPr bwMode="auto">
                  <a:xfrm>
                    <a:off x="2703" y="196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742" name="Line 470"/>
                  <p:cNvSpPr>
                    <a:spLocks noChangeShapeType="1"/>
                  </p:cNvSpPr>
                  <p:nvPr/>
                </p:nvSpPr>
                <p:spPr bwMode="auto">
                  <a:xfrm>
                    <a:off x="2399" y="207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pic>
          <p:nvPicPr>
            <p:cNvPr id="28683" name="Picture 477" descr="Копия переход 3"/>
            <p:cNvPicPr preferRelativeResize="0"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64C4EE"/>
                </a:clrFrom>
                <a:clrTo>
                  <a:srgbClr val="64C4EE">
                    <a:alpha val="0"/>
                  </a:srgbClr>
                </a:clrTo>
              </a:clrChange>
              <a:lum bright="-100000"/>
            </a:blip>
            <a:srcRect/>
            <a:stretch>
              <a:fillRect/>
            </a:stretch>
          </p:blipFill>
          <p:spPr bwMode="auto">
            <a:xfrm>
              <a:off x="4900" y="1335"/>
              <a:ext cx="26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390" name="AutoShape 478"/>
            <p:cNvSpPr>
              <a:spLocks noChangeArrowheads="1"/>
            </p:cNvSpPr>
            <p:nvPr/>
          </p:nvSpPr>
          <p:spPr bwMode="auto">
            <a:xfrm>
              <a:off x="5022" y="1533"/>
              <a:ext cx="25" cy="567"/>
            </a:xfrm>
            <a:prstGeom prst="can">
              <a:avLst>
                <a:gd name="adj" fmla="val 300195"/>
              </a:avLst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8685" name="AutoShape 486"/>
            <p:cNvSpPr>
              <a:spLocks noChangeArrowheads="1"/>
            </p:cNvSpPr>
            <p:nvPr/>
          </p:nvSpPr>
          <p:spPr bwMode="auto">
            <a:xfrm rot="1877849">
              <a:off x="5376" y="2544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686" name="AutoShape 506"/>
            <p:cNvSpPr>
              <a:spLocks noChangeArrowheads="1"/>
            </p:cNvSpPr>
            <p:nvPr/>
          </p:nvSpPr>
          <p:spPr bwMode="auto">
            <a:xfrm rot="1877849">
              <a:off x="5275" y="2467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687" name="AutoShape 507"/>
            <p:cNvSpPr>
              <a:spLocks noChangeArrowheads="1"/>
            </p:cNvSpPr>
            <p:nvPr/>
          </p:nvSpPr>
          <p:spPr bwMode="auto">
            <a:xfrm rot="1877849">
              <a:off x="5167" y="2390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688" name="AutoShape 508"/>
            <p:cNvSpPr>
              <a:spLocks noChangeArrowheads="1"/>
            </p:cNvSpPr>
            <p:nvPr/>
          </p:nvSpPr>
          <p:spPr bwMode="auto">
            <a:xfrm rot="1877849">
              <a:off x="5072" y="2321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689" name="AutoShape 509"/>
            <p:cNvSpPr>
              <a:spLocks noChangeArrowheads="1"/>
            </p:cNvSpPr>
            <p:nvPr/>
          </p:nvSpPr>
          <p:spPr bwMode="auto">
            <a:xfrm rot="1877849">
              <a:off x="4973" y="2239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690" name="AutoShape 510"/>
            <p:cNvSpPr>
              <a:spLocks noChangeArrowheads="1"/>
            </p:cNvSpPr>
            <p:nvPr/>
          </p:nvSpPr>
          <p:spPr bwMode="auto">
            <a:xfrm rot="1877849">
              <a:off x="4877" y="2162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691" name="AutoShape 511"/>
            <p:cNvSpPr>
              <a:spLocks noChangeArrowheads="1"/>
            </p:cNvSpPr>
            <p:nvPr/>
          </p:nvSpPr>
          <p:spPr bwMode="auto">
            <a:xfrm rot="1877849">
              <a:off x="4774" y="2093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pic>
        <p:nvPicPr>
          <p:cNvPr id="39385" name="Picture 473" descr="Авто 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906000" y="1546225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386" name="Picture 474" descr="Авто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8463" y="6705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9355" name="Group 516"/>
          <p:cNvGrpSpPr>
            <a:grpSpLocks/>
          </p:cNvGrpSpPr>
          <p:nvPr/>
        </p:nvGrpSpPr>
        <p:grpSpPr bwMode="auto">
          <a:xfrm>
            <a:off x="8305800" y="3276600"/>
            <a:ext cx="422275" cy="1214438"/>
            <a:chOff x="5232" y="2064"/>
            <a:chExt cx="266" cy="765"/>
          </a:xfrm>
        </p:grpSpPr>
        <p:sp>
          <p:nvSpPr>
            <p:cNvPr id="39393" name="AutoShape 481"/>
            <p:cNvSpPr>
              <a:spLocks noChangeArrowheads="1"/>
            </p:cNvSpPr>
            <p:nvPr/>
          </p:nvSpPr>
          <p:spPr bwMode="auto">
            <a:xfrm>
              <a:off x="5354" y="2262"/>
              <a:ext cx="25" cy="567"/>
            </a:xfrm>
            <a:prstGeom prst="can">
              <a:avLst>
                <a:gd name="adj" fmla="val 300195"/>
              </a:avLst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pic>
          <p:nvPicPr>
            <p:cNvPr id="28681" name="Picture 482" descr="Копия переход 3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64C4EE"/>
                </a:clrFrom>
                <a:clrTo>
                  <a:srgbClr val="64C4E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32" y="2064"/>
              <a:ext cx="26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8679" name="Picture 475" descr="aluno03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11800" y="48339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393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6584" fill="hold"/>
                                        <p:tgtEl>
                                          <p:spTgt spid="393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1.40834 -0.66667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39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1.35833 0.64444 " pathEditMode="relative" ptsTypes="AA">
                                      <p:cBhvr>
                                        <p:cTn id="12" dur="3000" fill="hold"/>
                                        <p:tgtEl>
                                          <p:spTgt spid="393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-0.33125 0.15324 " pathEditMode="relative" rAng="0" ptsTypes="AA">
                                      <p:cBhvr>
                                        <p:cTn id="14" dur="8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" y="7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-0.35659 0.16436 " pathEditMode="relative" rAng="0" ptsTypes="AA">
                                      <p:cBhvr>
                                        <p:cTn id="16" dur="8000" fill="hold"/>
                                        <p:tgtEl>
                                          <p:spTgt spid="39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" y="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383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392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698" name="Group 4"/>
          <p:cNvGrpSpPr>
            <a:grpSpLocks/>
          </p:cNvGrpSpPr>
          <p:nvPr/>
        </p:nvGrpSpPr>
        <p:grpSpPr bwMode="auto">
          <a:xfrm>
            <a:off x="-3276600" y="-6172200"/>
            <a:ext cx="17487900" cy="14054138"/>
            <a:chOff x="-676" y="-4330"/>
            <a:chExt cx="11016" cy="8853"/>
          </a:xfrm>
        </p:grpSpPr>
        <p:grpSp>
          <p:nvGrpSpPr>
            <p:cNvPr id="29709" name="Group 5"/>
            <p:cNvGrpSpPr>
              <a:grpSpLocks/>
            </p:cNvGrpSpPr>
            <p:nvPr/>
          </p:nvGrpSpPr>
          <p:grpSpPr bwMode="auto">
            <a:xfrm>
              <a:off x="-676" y="-4330"/>
              <a:ext cx="11016" cy="8853"/>
              <a:chOff x="-676" y="-4330"/>
              <a:chExt cx="11016" cy="8853"/>
            </a:xfrm>
          </p:grpSpPr>
          <p:grpSp>
            <p:nvGrpSpPr>
              <p:cNvPr id="29719" name="Group 6"/>
              <p:cNvGrpSpPr>
                <a:grpSpLocks/>
              </p:cNvGrpSpPr>
              <p:nvPr/>
            </p:nvGrpSpPr>
            <p:grpSpPr bwMode="auto">
              <a:xfrm>
                <a:off x="-676" y="787"/>
                <a:ext cx="11016" cy="3736"/>
                <a:chOff x="-676" y="787"/>
                <a:chExt cx="11016" cy="3736"/>
              </a:xfrm>
            </p:grpSpPr>
            <p:sp>
              <p:nvSpPr>
                <p:cNvPr id="30179" name="Rectangle 7"/>
                <p:cNvSpPr>
                  <a:spLocks noChangeArrowheads="1"/>
                </p:cNvSpPr>
                <p:nvPr/>
              </p:nvSpPr>
              <p:spPr bwMode="auto">
                <a:xfrm rot="4226392">
                  <a:off x="4556" y="-2614"/>
                  <a:ext cx="748" cy="10326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0180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-676" y="787"/>
                  <a:ext cx="10495" cy="3736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181" name="Rectangle 9"/>
                <p:cNvSpPr>
                  <a:spLocks noChangeArrowheads="1"/>
                </p:cNvSpPr>
                <p:nvPr/>
              </p:nvSpPr>
              <p:spPr bwMode="auto">
                <a:xfrm rot="4226392">
                  <a:off x="4820" y="-2996"/>
                  <a:ext cx="74" cy="10293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0182" name="Rectangle 10"/>
                <p:cNvSpPr>
                  <a:spLocks noChangeArrowheads="1"/>
                </p:cNvSpPr>
                <p:nvPr/>
              </p:nvSpPr>
              <p:spPr bwMode="auto">
                <a:xfrm rot="4226392">
                  <a:off x="4676" y="-3115"/>
                  <a:ext cx="131" cy="10418"/>
                </a:xfrm>
                <a:prstGeom prst="rect">
                  <a:avLst/>
                </a:prstGeom>
                <a:solidFill>
                  <a:srgbClr val="4D4D4D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0183" name="Rectangle 11"/>
                <p:cNvSpPr>
                  <a:spLocks noChangeArrowheads="1"/>
                </p:cNvSpPr>
                <p:nvPr/>
              </p:nvSpPr>
              <p:spPr bwMode="auto">
                <a:xfrm rot="4226392">
                  <a:off x="5110" y="-2188"/>
                  <a:ext cx="74" cy="10198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0184" name="Rectangle 12"/>
                <p:cNvSpPr>
                  <a:spLocks noChangeArrowheads="1"/>
                </p:cNvSpPr>
                <p:nvPr/>
              </p:nvSpPr>
              <p:spPr bwMode="auto">
                <a:xfrm rot="4226392">
                  <a:off x="5127" y="-2056"/>
                  <a:ext cx="131" cy="10111"/>
                </a:xfrm>
                <a:prstGeom prst="rect">
                  <a:avLst/>
                </a:prstGeom>
                <a:solidFill>
                  <a:srgbClr val="4D4D4D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0185" name="Rectangle 13"/>
                <p:cNvSpPr>
                  <a:spLocks noChangeArrowheads="1"/>
                </p:cNvSpPr>
                <p:nvPr/>
              </p:nvSpPr>
              <p:spPr bwMode="auto">
                <a:xfrm rot="4226392">
                  <a:off x="5187" y="-1948"/>
                  <a:ext cx="161" cy="10144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0186" name="Rectangle 14"/>
                <p:cNvSpPr>
                  <a:spLocks noChangeArrowheads="1"/>
                </p:cNvSpPr>
                <p:nvPr/>
              </p:nvSpPr>
              <p:spPr bwMode="auto">
                <a:xfrm rot="4226392">
                  <a:off x="4650" y="-3223"/>
                  <a:ext cx="136" cy="10374"/>
                </a:xfrm>
                <a:prstGeom prst="rect">
                  <a:avLst/>
                </a:prstGeom>
                <a:solidFill>
                  <a:srgbClr val="00800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</p:grpSp>
          <p:grpSp>
            <p:nvGrpSpPr>
              <p:cNvPr id="29720" name="Group 15"/>
              <p:cNvGrpSpPr>
                <a:grpSpLocks/>
              </p:cNvGrpSpPr>
              <p:nvPr/>
            </p:nvGrpSpPr>
            <p:grpSpPr bwMode="auto">
              <a:xfrm>
                <a:off x="5846" y="-4330"/>
                <a:ext cx="3369" cy="5894"/>
                <a:chOff x="-201" y="-2190"/>
                <a:chExt cx="3369" cy="5894"/>
              </a:xfrm>
            </p:grpSpPr>
            <p:sp>
              <p:nvSpPr>
                <p:cNvPr id="30027" name="AutoShape 16"/>
                <p:cNvSpPr>
                  <a:spLocks noChangeArrowheads="1"/>
                </p:cNvSpPr>
                <p:nvPr/>
              </p:nvSpPr>
              <p:spPr bwMode="auto">
                <a:xfrm rot="2623450">
                  <a:off x="2" y="3235"/>
                  <a:ext cx="907" cy="469"/>
                </a:xfrm>
                <a:prstGeom prst="parallelogram">
                  <a:avLst>
                    <a:gd name="adj" fmla="val 43629"/>
                  </a:avLst>
                </a:prstGeom>
                <a:solidFill>
                  <a:srgbClr val="80808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30028" name="Group 17"/>
                <p:cNvGrpSpPr>
                  <a:grpSpLocks/>
                </p:cNvGrpSpPr>
                <p:nvPr/>
              </p:nvGrpSpPr>
              <p:grpSpPr bwMode="auto">
                <a:xfrm>
                  <a:off x="-201" y="-2190"/>
                  <a:ext cx="3369" cy="5522"/>
                  <a:chOff x="-201" y="-2190"/>
                  <a:chExt cx="3369" cy="5522"/>
                </a:xfrm>
              </p:grpSpPr>
              <p:sp>
                <p:nvSpPr>
                  <p:cNvPr id="30029" name="AutoShape 18" descr="Песок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-223" y="-65"/>
                    <a:ext cx="4286" cy="2496"/>
                  </a:xfrm>
                  <a:prstGeom prst="parallelogram">
                    <a:avLst>
                      <a:gd name="adj" fmla="val 35209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0030" name="AutoShape 19" descr="Песок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-1905" y="764"/>
                    <a:ext cx="4272" cy="864"/>
                  </a:xfrm>
                  <a:prstGeom prst="parallelogram">
                    <a:avLst>
                      <a:gd name="adj" fmla="val 99186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0031" name="AutoShape 2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35" y="232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0032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312" y="243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0033" name="AutoShape 2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1529" y="2466"/>
                    <a:ext cx="717" cy="201"/>
                  </a:xfrm>
                  <a:prstGeom prst="parallelogram">
                    <a:avLst>
                      <a:gd name="adj" fmla="val 3539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30034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816" y="194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76" name="AutoShape 2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77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78" name="Line 2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35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1258" y="179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73" name="AutoShape 2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74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75" name="Line 3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36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1711" y="16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70" name="AutoShape 3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71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72" name="Line 3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37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2136" y="148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67" name="AutoShape 3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68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69" name="Line 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38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578" y="133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64" name="AutoShape 4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65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66" name="Line 4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39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816" y="136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61" name="AutoShape 4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62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63" name="Line 4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0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1258" y="121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58" name="AutoShape 4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59" name="Line 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60" name="Line 5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711" y="1061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55" name="AutoShape 5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56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57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2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2136" y="91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52" name="AutoShape 5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53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54" name="Line 5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3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2578" y="76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49" name="AutoShape 6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50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51" name="Line 6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4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816" y="78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46" name="AutoShape 6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47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48" name="Line 6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5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258" y="642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43" name="AutoShape 6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44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45" name="Line 7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1711" y="485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40" name="AutoShape 7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41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42" name="Line 7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7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2136" y="3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37" name="AutoShape 7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38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39" name="Line 7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8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2578" y="18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34" name="AutoShape 8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35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36" name="Line 8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49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802" y="22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31" name="AutoShape 8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32" name="Line 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33" name="Line 8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50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1244" y="7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28" name="AutoShape 8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29" name="Line 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30" name="Line 9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51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1697" y="-8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25" name="AutoShape 9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26" name="Line 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27" name="Line 9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52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2122" y="-22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22" name="AutoShape 9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23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24" name="Line 9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53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2564" y="-37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119" name="AutoShape 10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20" name="Line 1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21" name="Line 10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0054" name="AutoShape 103"/>
                  <p:cNvSpPr>
                    <a:spLocks noChangeArrowheads="1"/>
                  </p:cNvSpPr>
                  <p:nvPr/>
                </p:nvSpPr>
                <p:spPr bwMode="auto">
                  <a:xfrm rot="2904707">
                    <a:off x="225" y="-2246"/>
                    <a:ext cx="2448" cy="2560"/>
                  </a:xfrm>
                  <a:prstGeom prst="parallelogram">
                    <a:avLst>
                      <a:gd name="adj" fmla="val 40833"/>
                    </a:avLst>
                  </a:prstGeom>
                  <a:solidFill>
                    <a:srgbClr val="4D4D4D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30055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420" y="241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116" name="AutoShape 105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17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18" name="Line 10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56" name="Group 108"/>
                  <p:cNvGrpSpPr>
                    <a:grpSpLocks/>
                  </p:cNvGrpSpPr>
                  <p:nvPr/>
                </p:nvGrpSpPr>
                <p:grpSpPr bwMode="auto">
                  <a:xfrm>
                    <a:off x="169" y="211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113" name="AutoShape 109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14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15" name="Line 11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57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-83" y="1830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110" name="AutoShape 11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11" name="Line 1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12" name="Line 11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58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425" y="181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107" name="AutoShape 11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08" name="Line 1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09" name="Line 11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59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174" y="151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104" name="AutoShape 121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05" name="Line 1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06" name="Line 1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0" name="Group 124"/>
                  <p:cNvGrpSpPr>
                    <a:grpSpLocks/>
                  </p:cNvGrpSpPr>
                  <p:nvPr/>
                </p:nvGrpSpPr>
                <p:grpSpPr bwMode="auto">
                  <a:xfrm>
                    <a:off x="-78" y="123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101" name="AutoShape 125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102" name="Line 1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03" name="Line 1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1" name="Group 128"/>
                  <p:cNvGrpSpPr>
                    <a:grpSpLocks/>
                  </p:cNvGrpSpPr>
                  <p:nvPr/>
                </p:nvGrpSpPr>
                <p:grpSpPr bwMode="auto">
                  <a:xfrm>
                    <a:off x="429" y="124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098" name="AutoShape 129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99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100" name="Line 13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2" name="Group 132"/>
                  <p:cNvGrpSpPr>
                    <a:grpSpLocks/>
                  </p:cNvGrpSpPr>
                  <p:nvPr/>
                </p:nvGrpSpPr>
                <p:grpSpPr bwMode="auto">
                  <a:xfrm>
                    <a:off x="178" y="94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095" name="AutoShape 13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96" name="Line 1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97" name="Line 13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3" name="Group 136"/>
                  <p:cNvGrpSpPr>
                    <a:grpSpLocks/>
                  </p:cNvGrpSpPr>
                  <p:nvPr/>
                </p:nvGrpSpPr>
                <p:grpSpPr bwMode="auto">
                  <a:xfrm>
                    <a:off x="-74" y="658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092" name="AutoShape 13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93" name="Line 1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94" name="Line 13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4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425" y="67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089" name="AutoShape 141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90" name="Line 1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91" name="Line 14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5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174" y="379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086" name="AutoShape 145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87" name="Line 1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88" name="Line 1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6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-78" y="9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083" name="AutoShape 149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84" name="Line 1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85" name="Line 15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7" name="Group 152"/>
                  <p:cNvGrpSpPr>
                    <a:grpSpLocks/>
                  </p:cNvGrpSpPr>
                  <p:nvPr/>
                </p:nvGrpSpPr>
                <p:grpSpPr bwMode="auto">
                  <a:xfrm>
                    <a:off x="432" y="9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080" name="AutoShape 15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81" name="Line 1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82" name="Line 15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8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181" y="-20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077" name="AutoShape 15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78" name="Line 1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79" name="Line 15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069" name="Group 160"/>
                  <p:cNvGrpSpPr>
                    <a:grpSpLocks/>
                  </p:cNvGrpSpPr>
                  <p:nvPr/>
                </p:nvGrpSpPr>
                <p:grpSpPr bwMode="auto">
                  <a:xfrm>
                    <a:off x="-71" y="-48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30074" name="AutoShape 161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75" name="Line 1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76" name="Line 16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0070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254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0071" name="AutoShape 16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226" y="185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0072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2703" y="196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0073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399" y="207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9721" name="Group 168"/>
              <p:cNvGrpSpPr>
                <a:grpSpLocks/>
              </p:cNvGrpSpPr>
              <p:nvPr/>
            </p:nvGrpSpPr>
            <p:grpSpPr bwMode="auto">
              <a:xfrm>
                <a:off x="2832" y="-3259"/>
                <a:ext cx="3369" cy="5894"/>
                <a:chOff x="-201" y="-2190"/>
                <a:chExt cx="3369" cy="5894"/>
              </a:xfrm>
            </p:grpSpPr>
            <p:sp>
              <p:nvSpPr>
                <p:cNvPr id="29875" name="AutoShape 169"/>
                <p:cNvSpPr>
                  <a:spLocks noChangeArrowheads="1"/>
                </p:cNvSpPr>
                <p:nvPr/>
              </p:nvSpPr>
              <p:spPr bwMode="auto">
                <a:xfrm rot="2623450">
                  <a:off x="2" y="3235"/>
                  <a:ext cx="907" cy="469"/>
                </a:xfrm>
                <a:prstGeom prst="parallelogram">
                  <a:avLst>
                    <a:gd name="adj" fmla="val 43629"/>
                  </a:avLst>
                </a:prstGeom>
                <a:solidFill>
                  <a:srgbClr val="80808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9876" name="Group 170"/>
                <p:cNvGrpSpPr>
                  <a:grpSpLocks/>
                </p:cNvGrpSpPr>
                <p:nvPr/>
              </p:nvGrpSpPr>
              <p:grpSpPr bwMode="auto">
                <a:xfrm>
                  <a:off x="-201" y="-2190"/>
                  <a:ext cx="3369" cy="5522"/>
                  <a:chOff x="-201" y="-2190"/>
                  <a:chExt cx="3369" cy="5522"/>
                </a:xfrm>
              </p:grpSpPr>
              <p:sp>
                <p:nvSpPr>
                  <p:cNvPr id="29877" name="AutoShape 171" descr="Песок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-223" y="-65"/>
                    <a:ext cx="4286" cy="2496"/>
                  </a:xfrm>
                  <a:prstGeom prst="parallelogram">
                    <a:avLst>
                      <a:gd name="adj" fmla="val 35209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878" name="AutoShape 172" descr="Песок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-1905" y="764"/>
                    <a:ext cx="4272" cy="864"/>
                  </a:xfrm>
                  <a:prstGeom prst="parallelogram">
                    <a:avLst>
                      <a:gd name="adj" fmla="val 99186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879" name="AutoShape 17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35" y="232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880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1312" y="243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881" name="AutoShape 17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1529" y="2466"/>
                    <a:ext cx="717" cy="201"/>
                  </a:xfrm>
                  <a:prstGeom prst="parallelogram">
                    <a:avLst>
                      <a:gd name="adj" fmla="val 3539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9882" name="Group 176"/>
                  <p:cNvGrpSpPr>
                    <a:grpSpLocks/>
                  </p:cNvGrpSpPr>
                  <p:nvPr/>
                </p:nvGrpSpPr>
                <p:grpSpPr bwMode="auto">
                  <a:xfrm>
                    <a:off x="816" y="194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024" name="AutoShape 17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25" name="Line 1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26" name="Line 17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83" name="Group 180"/>
                  <p:cNvGrpSpPr>
                    <a:grpSpLocks/>
                  </p:cNvGrpSpPr>
                  <p:nvPr/>
                </p:nvGrpSpPr>
                <p:grpSpPr bwMode="auto">
                  <a:xfrm>
                    <a:off x="1258" y="179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021" name="AutoShape 18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22" name="Line 1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23" name="Line 18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84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1711" y="16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018" name="AutoShape 18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19" name="Line 1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20" name="Line 18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85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2136" y="148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015" name="AutoShape 18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16" name="Line 19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17" name="Line 19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86" name="Group 192"/>
                  <p:cNvGrpSpPr>
                    <a:grpSpLocks/>
                  </p:cNvGrpSpPr>
                  <p:nvPr/>
                </p:nvGrpSpPr>
                <p:grpSpPr bwMode="auto">
                  <a:xfrm>
                    <a:off x="2578" y="133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012" name="AutoShape 19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13" name="Line 19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14" name="Line 19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87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816" y="136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009" name="AutoShape 19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10" name="Line 1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11" name="Line 19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88" name="Group 200"/>
                  <p:cNvGrpSpPr>
                    <a:grpSpLocks/>
                  </p:cNvGrpSpPr>
                  <p:nvPr/>
                </p:nvGrpSpPr>
                <p:grpSpPr bwMode="auto">
                  <a:xfrm>
                    <a:off x="1258" y="121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006" name="AutoShape 20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07" name="Line 20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08" name="Line 20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89" name="Group 204"/>
                  <p:cNvGrpSpPr>
                    <a:grpSpLocks/>
                  </p:cNvGrpSpPr>
                  <p:nvPr/>
                </p:nvGrpSpPr>
                <p:grpSpPr bwMode="auto">
                  <a:xfrm>
                    <a:off x="1711" y="1061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003" name="AutoShape 20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04" name="Line 2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05" name="Line 20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0" name="Group 208"/>
                  <p:cNvGrpSpPr>
                    <a:grpSpLocks/>
                  </p:cNvGrpSpPr>
                  <p:nvPr/>
                </p:nvGrpSpPr>
                <p:grpSpPr bwMode="auto">
                  <a:xfrm>
                    <a:off x="2136" y="91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30000" name="AutoShape 20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0001" name="Line 2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0002" name="Line 21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1" name="Group 212"/>
                  <p:cNvGrpSpPr>
                    <a:grpSpLocks/>
                  </p:cNvGrpSpPr>
                  <p:nvPr/>
                </p:nvGrpSpPr>
                <p:grpSpPr bwMode="auto">
                  <a:xfrm>
                    <a:off x="2578" y="76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97" name="AutoShape 21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98" name="Line 2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99" name="Line 21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2" name="Group 216"/>
                  <p:cNvGrpSpPr>
                    <a:grpSpLocks/>
                  </p:cNvGrpSpPr>
                  <p:nvPr/>
                </p:nvGrpSpPr>
                <p:grpSpPr bwMode="auto">
                  <a:xfrm>
                    <a:off x="816" y="78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94" name="AutoShape 21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95" name="Line 2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96" name="Line 21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3" name="Group 220"/>
                  <p:cNvGrpSpPr>
                    <a:grpSpLocks/>
                  </p:cNvGrpSpPr>
                  <p:nvPr/>
                </p:nvGrpSpPr>
                <p:grpSpPr bwMode="auto">
                  <a:xfrm>
                    <a:off x="1258" y="642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91" name="AutoShape 22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92" name="Line 2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93" name="Line 2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4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1711" y="485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88" name="AutoShape 22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89" name="Line 2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90" name="Line 2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5" name="Group 228"/>
                  <p:cNvGrpSpPr>
                    <a:grpSpLocks/>
                  </p:cNvGrpSpPr>
                  <p:nvPr/>
                </p:nvGrpSpPr>
                <p:grpSpPr bwMode="auto">
                  <a:xfrm>
                    <a:off x="2136" y="3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85" name="AutoShape 22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86" name="Line 2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87" name="Line 23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6" name="Group 232"/>
                  <p:cNvGrpSpPr>
                    <a:grpSpLocks/>
                  </p:cNvGrpSpPr>
                  <p:nvPr/>
                </p:nvGrpSpPr>
                <p:grpSpPr bwMode="auto">
                  <a:xfrm>
                    <a:off x="2578" y="18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82" name="AutoShape 23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83" name="Line 2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84" name="Line 23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7" name="Group 236"/>
                  <p:cNvGrpSpPr>
                    <a:grpSpLocks/>
                  </p:cNvGrpSpPr>
                  <p:nvPr/>
                </p:nvGrpSpPr>
                <p:grpSpPr bwMode="auto">
                  <a:xfrm>
                    <a:off x="802" y="22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79" name="AutoShape 237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80" name="Line 2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81" name="Line 23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8" name="Group 240"/>
                  <p:cNvGrpSpPr>
                    <a:grpSpLocks/>
                  </p:cNvGrpSpPr>
                  <p:nvPr/>
                </p:nvGrpSpPr>
                <p:grpSpPr bwMode="auto">
                  <a:xfrm>
                    <a:off x="1244" y="7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76" name="AutoShape 241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77" name="Line 2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78" name="Line 24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899" name="Group 244"/>
                  <p:cNvGrpSpPr>
                    <a:grpSpLocks/>
                  </p:cNvGrpSpPr>
                  <p:nvPr/>
                </p:nvGrpSpPr>
                <p:grpSpPr bwMode="auto">
                  <a:xfrm>
                    <a:off x="1697" y="-8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73" name="AutoShape 245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74" name="Line 2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75" name="Line 2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00" name="Group 248"/>
                  <p:cNvGrpSpPr>
                    <a:grpSpLocks/>
                  </p:cNvGrpSpPr>
                  <p:nvPr/>
                </p:nvGrpSpPr>
                <p:grpSpPr bwMode="auto">
                  <a:xfrm>
                    <a:off x="2122" y="-22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70" name="AutoShape 249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71" name="Line 2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72" name="Line 25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01" name="Group 252"/>
                  <p:cNvGrpSpPr>
                    <a:grpSpLocks/>
                  </p:cNvGrpSpPr>
                  <p:nvPr/>
                </p:nvGrpSpPr>
                <p:grpSpPr bwMode="auto">
                  <a:xfrm>
                    <a:off x="2564" y="-37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967" name="AutoShape 253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68" name="Line 2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69" name="Line 25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9902" name="AutoShape 256"/>
                  <p:cNvSpPr>
                    <a:spLocks noChangeArrowheads="1"/>
                  </p:cNvSpPr>
                  <p:nvPr/>
                </p:nvSpPr>
                <p:spPr bwMode="auto">
                  <a:xfrm rot="2904707">
                    <a:off x="225" y="-2246"/>
                    <a:ext cx="2448" cy="2560"/>
                  </a:xfrm>
                  <a:prstGeom prst="parallelogram">
                    <a:avLst>
                      <a:gd name="adj" fmla="val 40833"/>
                    </a:avLst>
                  </a:prstGeom>
                  <a:solidFill>
                    <a:srgbClr val="4D4D4D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9903" name="Group 257"/>
                  <p:cNvGrpSpPr>
                    <a:grpSpLocks/>
                  </p:cNvGrpSpPr>
                  <p:nvPr/>
                </p:nvGrpSpPr>
                <p:grpSpPr bwMode="auto">
                  <a:xfrm>
                    <a:off x="420" y="241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64" name="AutoShape 258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65" name="Line 2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66" name="Line 2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04" name="Group 261"/>
                  <p:cNvGrpSpPr>
                    <a:grpSpLocks/>
                  </p:cNvGrpSpPr>
                  <p:nvPr/>
                </p:nvGrpSpPr>
                <p:grpSpPr bwMode="auto">
                  <a:xfrm>
                    <a:off x="169" y="211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61" name="AutoShape 262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62" name="Line 2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63" name="Line 26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05" name="Group 265"/>
                  <p:cNvGrpSpPr>
                    <a:grpSpLocks/>
                  </p:cNvGrpSpPr>
                  <p:nvPr/>
                </p:nvGrpSpPr>
                <p:grpSpPr bwMode="auto">
                  <a:xfrm>
                    <a:off x="-83" y="1830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58" name="AutoShape 26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59" name="Line 2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60" name="Line 26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06" name="Group 269"/>
                  <p:cNvGrpSpPr>
                    <a:grpSpLocks/>
                  </p:cNvGrpSpPr>
                  <p:nvPr/>
                </p:nvGrpSpPr>
                <p:grpSpPr bwMode="auto">
                  <a:xfrm>
                    <a:off x="425" y="181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55" name="AutoShape 27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56" name="Line 2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57" name="Line 27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07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174" y="151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52" name="AutoShape 274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53" name="Line 2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54" name="Line 27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08" name="Group 277"/>
                  <p:cNvGrpSpPr>
                    <a:grpSpLocks/>
                  </p:cNvGrpSpPr>
                  <p:nvPr/>
                </p:nvGrpSpPr>
                <p:grpSpPr bwMode="auto">
                  <a:xfrm>
                    <a:off x="-78" y="123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49" name="AutoShape 278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50" name="Line 2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51" name="Line 28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09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429" y="124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46" name="AutoShape 282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47" name="Line 2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48" name="Line 28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10" name="Group 285"/>
                  <p:cNvGrpSpPr>
                    <a:grpSpLocks/>
                  </p:cNvGrpSpPr>
                  <p:nvPr/>
                </p:nvGrpSpPr>
                <p:grpSpPr bwMode="auto">
                  <a:xfrm>
                    <a:off x="178" y="94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43" name="AutoShape 28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44" name="Line 2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45" name="Line 28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11" name="Group 289"/>
                  <p:cNvGrpSpPr>
                    <a:grpSpLocks/>
                  </p:cNvGrpSpPr>
                  <p:nvPr/>
                </p:nvGrpSpPr>
                <p:grpSpPr bwMode="auto">
                  <a:xfrm>
                    <a:off x="-74" y="658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40" name="AutoShape 29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41" name="Line 2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42" name="Line 29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12" name="Group 293"/>
                  <p:cNvGrpSpPr>
                    <a:grpSpLocks/>
                  </p:cNvGrpSpPr>
                  <p:nvPr/>
                </p:nvGrpSpPr>
                <p:grpSpPr bwMode="auto">
                  <a:xfrm>
                    <a:off x="425" y="67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37" name="AutoShape 294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38" name="Line 2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39" name="Line 29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13" name="Group 297"/>
                  <p:cNvGrpSpPr>
                    <a:grpSpLocks/>
                  </p:cNvGrpSpPr>
                  <p:nvPr/>
                </p:nvGrpSpPr>
                <p:grpSpPr bwMode="auto">
                  <a:xfrm>
                    <a:off x="174" y="379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34" name="AutoShape 298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35" name="Line 2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36" name="Line 30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14" name="Group 301"/>
                  <p:cNvGrpSpPr>
                    <a:grpSpLocks/>
                  </p:cNvGrpSpPr>
                  <p:nvPr/>
                </p:nvGrpSpPr>
                <p:grpSpPr bwMode="auto">
                  <a:xfrm>
                    <a:off x="-78" y="9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31" name="AutoShape 302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32" name="Line 3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33" name="Line 30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15" name="Group 305"/>
                  <p:cNvGrpSpPr>
                    <a:grpSpLocks/>
                  </p:cNvGrpSpPr>
                  <p:nvPr/>
                </p:nvGrpSpPr>
                <p:grpSpPr bwMode="auto">
                  <a:xfrm>
                    <a:off x="432" y="9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28" name="AutoShape 306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29" name="Line 3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30" name="Line 30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16" name="Group 309"/>
                  <p:cNvGrpSpPr>
                    <a:grpSpLocks/>
                  </p:cNvGrpSpPr>
                  <p:nvPr/>
                </p:nvGrpSpPr>
                <p:grpSpPr bwMode="auto">
                  <a:xfrm>
                    <a:off x="181" y="-20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25" name="AutoShape 310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26" name="Line 3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27" name="Line 3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917" name="Group 313"/>
                  <p:cNvGrpSpPr>
                    <a:grpSpLocks/>
                  </p:cNvGrpSpPr>
                  <p:nvPr/>
                </p:nvGrpSpPr>
                <p:grpSpPr bwMode="auto">
                  <a:xfrm>
                    <a:off x="-71" y="-48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922" name="AutoShape 314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923" name="Line 3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924" name="Line 31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9918" name="Line 317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254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919" name="AutoShape 31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226" y="185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920" name="Line 319"/>
                  <p:cNvSpPr>
                    <a:spLocks noChangeShapeType="1"/>
                  </p:cNvSpPr>
                  <p:nvPr/>
                </p:nvSpPr>
                <p:spPr bwMode="auto">
                  <a:xfrm>
                    <a:off x="2703" y="196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921" name="Line 320"/>
                  <p:cNvSpPr>
                    <a:spLocks noChangeShapeType="1"/>
                  </p:cNvSpPr>
                  <p:nvPr/>
                </p:nvSpPr>
                <p:spPr bwMode="auto">
                  <a:xfrm>
                    <a:off x="2399" y="207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29722" name="Group 321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894"/>
                <a:chOff x="-201" y="-2190"/>
                <a:chExt cx="3369" cy="5894"/>
              </a:xfrm>
            </p:grpSpPr>
            <p:sp>
              <p:nvSpPr>
                <p:cNvPr id="29723" name="AutoShape 322"/>
                <p:cNvSpPr>
                  <a:spLocks noChangeArrowheads="1"/>
                </p:cNvSpPr>
                <p:nvPr/>
              </p:nvSpPr>
              <p:spPr bwMode="auto">
                <a:xfrm rot="2623450">
                  <a:off x="2" y="3235"/>
                  <a:ext cx="907" cy="469"/>
                </a:xfrm>
                <a:prstGeom prst="parallelogram">
                  <a:avLst>
                    <a:gd name="adj" fmla="val 43629"/>
                  </a:avLst>
                </a:prstGeom>
                <a:solidFill>
                  <a:srgbClr val="808080"/>
                </a:solidFill>
                <a:ln w="9525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9724" name="Group 323"/>
                <p:cNvGrpSpPr>
                  <a:grpSpLocks/>
                </p:cNvGrpSpPr>
                <p:nvPr/>
              </p:nvGrpSpPr>
              <p:grpSpPr bwMode="auto">
                <a:xfrm>
                  <a:off x="-201" y="-2190"/>
                  <a:ext cx="3369" cy="5522"/>
                  <a:chOff x="-201" y="-2190"/>
                  <a:chExt cx="3369" cy="5522"/>
                </a:xfrm>
              </p:grpSpPr>
              <p:sp>
                <p:nvSpPr>
                  <p:cNvPr id="29725" name="AutoShape 324" descr="Песок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-223" y="-65"/>
                    <a:ext cx="4286" cy="2496"/>
                  </a:xfrm>
                  <a:prstGeom prst="parallelogram">
                    <a:avLst>
                      <a:gd name="adj" fmla="val 35209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726" name="AutoShape 325" descr="Песок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-1905" y="764"/>
                    <a:ext cx="4272" cy="864"/>
                  </a:xfrm>
                  <a:prstGeom prst="parallelogram">
                    <a:avLst>
                      <a:gd name="adj" fmla="val 99186"/>
                    </a:avLst>
                  </a:prstGeom>
                  <a:blipFill dpi="0" rotWithShape="1">
                    <a:blip r:embed="rId6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727" name="AutoShape 32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35" y="232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728" name="Line 327"/>
                  <p:cNvSpPr>
                    <a:spLocks noChangeShapeType="1"/>
                  </p:cNvSpPr>
                  <p:nvPr/>
                </p:nvSpPr>
                <p:spPr bwMode="auto">
                  <a:xfrm>
                    <a:off x="1312" y="243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729" name="AutoShape 32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1529" y="2466"/>
                    <a:ext cx="717" cy="201"/>
                  </a:xfrm>
                  <a:prstGeom prst="parallelogram">
                    <a:avLst>
                      <a:gd name="adj" fmla="val 3539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9730" name="Group 329"/>
                  <p:cNvGrpSpPr>
                    <a:grpSpLocks/>
                  </p:cNvGrpSpPr>
                  <p:nvPr/>
                </p:nvGrpSpPr>
                <p:grpSpPr bwMode="auto">
                  <a:xfrm>
                    <a:off x="816" y="194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72" name="AutoShape 33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73" name="Line 3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74" name="Line 33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31" name="Group 333"/>
                  <p:cNvGrpSpPr>
                    <a:grpSpLocks/>
                  </p:cNvGrpSpPr>
                  <p:nvPr/>
                </p:nvGrpSpPr>
                <p:grpSpPr bwMode="auto">
                  <a:xfrm>
                    <a:off x="1258" y="179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69" name="AutoShape 33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70" name="Line 3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71" name="Line 3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32" name="Group 337"/>
                  <p:cNvGrpSpPr>
                    <a:grpSpLocks/>
                  </p:cNvGrpSpPr>
                  <p:nvPr/>
                </p:nvGrpSpPr>
                <p:grpSpPr bwMode="auto">
                  <a:xfrm>
                    <a:off x="1711" y="16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66" name="AutoShape 33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67" name="Line 3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68" name="Line 34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33" name="Group 341"/>
                  <p:cNvGrpSpPr>
                    <a:grpSpLocks/>
                  </p:cNvGrpSpPr>
                  <p:nvPr/>
                </p:nvGrpSpPr>
                <p:grpSpPr bwMode="auto">
                  <a:xfrm>
                    <a:off x="2136" y="148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63" name="AutoShape 34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64" name="Line 3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65" name="Line 34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34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2578" y="1339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60" name="AutoShape 34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61" name="Line 3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62" name="Line 34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35" name="Group 349"/>
                  <p:cNvGrpSpPr>
                    <a:grpSpLocks/>
                  </p:cNvGrpSpPr>
                  <p:nvPr/>
                </p:nvGrpSpPr>
                <p:grpSpPr bwMode="auto">
                  <a:xfrm>
                    <a:off x="816" y="1364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57" name="AutoShape 35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58" name="Line 3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59" name="Line 3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36" name="Group 353"/>
                  <p:cNvGrpSpPr>
                    <a:grpSpLocks/>
                  </p:cNvGrpSpPr>
                  <p:nvPr/>
                </p:nvGrpSpPr>
                <p:grpSpPr bwMode="auto">
                  <a:xfrm>
                    <a:off x="1258" y="121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54" name="AutoShape 35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55" name="Line 3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56" name="Line 35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37" name="Group 357"/>
                  <p:cNvGrpSpPr>
                    <a:grpSpLocks/>
                  </p:cNvGrpSpPr>
                  <p:nvPr/>
                </p:nvGrpSpPr>
                <p:grpSpPr bwMode="auto">
                  <a:xfrm>
                    <a:off x="1711" y="1061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51" name="AutoShape 35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52" name="Line 3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53" name="Line 3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38" name="Group 361"/>
                  <p:cNvGrpSpPr>
                    <a:grpSpLocks/>
                  </p:cNvGrpSpPr>
                  <p:nvPr/>
                </p:nvGrpSpPr>
                <p:grpSpPr bwMode="auto">
                  <a:xfrm>
                    <a:off x="2136" y="91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48" name="AutoShape 36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49" name="Line 3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50" name="Line 36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39" name="Group 365"/>
                  <p:cNvGrpSpPr>
                    <a:grpSpLocks/>
                  </p:cNvGrpSpPr>
                  <p:nvPr/>
                </p:nvGrpSpPr>
                <p:grpSpPr bwMode="auto">
                  <a:xfrm>
                    <a:off x="2578" y="76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45" name="AutoShape 36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46" name="Line 3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47" name="Line 36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0" name="Group 369"/>
                  <p:cNvGrpSpPr>
                    <a:grpSpLocks/>
                  </p:cNvGrpSpPr>
                  <p:nvPr/>
                </p:nvGrpSpPr>
                <p:grpSpPr bwMode="auto">
                  <a:xfrm>
                    <a:off x="816" y="78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42" name="AutoShape 37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43" name="Line 3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44" name="Line 37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1" name="Group 373"/>
                  <p:cNvGrpSpPr>
                    <a:grpSpLocks/>
                  </p:cNvGrpSpPr>
                  <p:nvPr/>
                </p:nvGrpSpPr>
                <p:grpSpPr bwMode="auto">
                  <a:xfrm>
                    <a:off x="1258" y="642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39" name="AutoShape 37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40" name="Line 3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41" name="Line 37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2" name="Group 377"/>
                  <p:cNvGrpSpPr>
                    <a:grpSpLocks/>
                  </p:cNvGrpSpPr>
                  <p:nvPr/>
                </p:nvGrpSpPr>
                <p:grpSpPr bwMode="auto">
                  <a:xfrm>
                    <a:off x="1711" y="485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36" name="AutoShape 37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37" name="Line 3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38" name="Line 38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3" name="Group 381"/>
                  <p:cNvGrpSpPr>
                    <a:grpSpLocks/>
                  </p:cNvGrpSpPr>
                  <p:nvPr/>
                </p:nvGrpSpPr>
                <p:grpSpPr bwMode="auto">
                  <a:xfrm>
                    <a:off x="2136" y="33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33" name="AutoShape 38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34" name="Line 38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35" name="Line 38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4" name="Group 385"/>
                  <p:cNvGrpSpPr>
                    <a:grpSpLocks/>
                  </p:cNvGrpSpPr>
                  <p:nvPr/>
                </p:nvGrpSpPr>
                <p:grpSpPr bwMode="auto">
                  <a:xfrm>
                    <a:off x="2578" y="18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30" name="AutoShape 38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31" name="Line 3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32" name="Line 38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5" name="Group 389"/>
                  <p:cNvGrpSpPr>
                    <a:grpSpLocks/>
                  </p:cNvGrpSpPr>
                  <p:nvPr/>
                </p:nvGrpSpPr>
                <p:grpSpPr bwMode="auto">
                  <a:xfrm>
                    <a:off x="802" y="223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27" name="AutoShape 390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28" name="Line 3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29" name="Line 39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6" name="Group 393"/>
                  <p:cNvGrpSpPr>
                    <a:grpSpLocks/>
                  </p:cNvGrpSpPr>
                  <p:nvPr/>
                </p:nvGrpSpPr>
                <p:grpSpPr bwMode="auto">
                  <a:xfrm>
                    <a:off x="1244" y="77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24" name="AutoShape 394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25" name="Line 3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26" name="Line 39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7" name="Group 397"/>
                  <p:cNvGrpSpPr>
                    <a:grpSpLocks/>
                  </p:cNvGrpSpPr>
                  <p:nvPr/>
                </p:nvGrpSpPr>
                <p:grpSpPr bwMode="auto">
                  <a:xfrm>
                    <a:off x="1697" y="-80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21" name="AutoShape 398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22" name="Line 3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23" name="Line 40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8" name="Group 401"/>
                  <p:cNvGrpSpPr>
                    <a:grpSpLocks/>
                  </p:cNvGrpSpPr>
                  <p:nvPr/>
                </p:nvGrpSpPr>
                <p:grpSpPr bwMode="auto">
                  <a:xfrm>
                    <a:off x="2122" y="-22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18" name="AutoShape 402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19" name="Line 4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20" name="Line 40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49" name="Group 405"/>
                  <p:cNvGrpSpPr>
                    <a:grpSpLocks/>
                  </p:cNvGrpSpPr>
                  <p:nvPr/>
                </p:nvGrpSpPr>
                <p:grpSpPr bwMode="auto">
                  <a:xfrm>
                    <a:off x="2564" y="-378"/>
                    <a:ext cx="320" cy="509"/>
                    <a:chOff x="948" y="2112"/>
                    <a:chExt cx="320" cy="509"/>
                  </a:xfrm>
                </p:grpSpPr>
                <p:sp>
                  <p:nvSpPr>
                    <p:cNvPr id="29815" name="AutoShape 406"/>
                    <p:cNvSpPr>
                      <a:spLocks noChangeArrowheads="1"/>
                    </p:cNvSpPr>
                    <p:nvPr/>
                  </p:nvSpPr>
                  <p:spPr bwMode="auto">
                    <a:xfrm rot="16200000" flipH="1">
                      <a:off x="855" y="2208"/>
                      <a:ext cx="509" cy="317"/>
                    </a:xfrm>
                    <a:prstGeom prst="parallelogram">
                      <a:avLst>
                        <a:gd name="adj" fmla="val 34381"/>
                      </a:avLst>
                    </a:prstGeom>
                    <a:solidFill>
                      <a:srgbClr val="333333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16" name="Line 40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56" y="2191"/>
                      <a:ext cx="0" cy="40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17" name="Line 40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948" y="2297"/>
                      <a:ext cx="106" cy="3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9750" name="AutoShape 409"/>
                  <p:cNvSpPr>
                    <a:spLocks noChangeArrowheads="1"/>
                  </p:cNvSpPr>
                  <p:nvPr/>
                </p:nvSpPr>
                <p:spPr bwMode="auto">
                  <a:xfrm rot="2904707">
                    <a:off x="225" y="-2246"/>
                    <a:ext cx="2448" cy="2560"/>
                  </a:xfrm>
                  <a:prstGeom prst="parallelogram">
                    <a:avLst>
                      <a:gd name="adj" fmla="val 40833"/>
                    </a:avLst>
                  </a:prstGeom>
                  <a:solidFill>
                    <a:srgbClr val="4D4D4D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grpSp>
                <p:nvGrpSpPr>
                  <p:cNvPr id="29751" name="Group 410"/>
                  <p:cNvGrpSpPr>
                    <a:grpSpLocks/>
                  </p:cNvGrpSpPr>
                  <p:nvPr/>
                </p:nvGrpSpPr>
                <p:grpSpPr bwMode="auto">
                  <a:xfrm>
                    <a:off x="420" y="241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812" name="AutoShape 411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13" name="Line 4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14" name="Line 41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52" name="Group 414"/>
                  <p:cNvGrpSpPr>
                    <a:grpSpLocks/>
                  </p:cNvGrpSpPr>
                  <p:nvPr/>
                </p:nvGrpSpPr>
                <p:grpSpPr bwMode="auto">
                  <a:xfrm>
                    <a:off x="169" y="211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809" name="AutoShape 415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10" name="Line 4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11" name="Line 4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53" name="Group 418"/>
                  <p:cNvGrpSpPr>
                    <a:grpSpLocks/>
                  </p:cNvGrpSpPr>
                  <p:nvPr/>
                </p:nvGrpSpPr>
                <p:grpSpPr bwMode="auto">
                  <a:xfrm>
                    <a:off x="-83" y="1830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806" name="AutoShape 419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07" name="Line 4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08" name="Line 42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54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425" y="181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803" name="AutoShape 42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04" name="Line 4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05" name="Line 42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55" name="Group 426"/>
                  <p:cNvGrpSpPr>
                    <a:grpSpLocks/>
                  </p:cNvGrpSpPr>
                  <p:nvPr/>
                </p:nvGrpSpPr>
                <p:grpSpPr bwMode="auto">
                  <a:xfrm>
                    <a:off x="174" y="151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800" name="AutoShape 42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801" name="Line 4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802" name="Line 42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56" name="Group 430"/>
                  <p:cNvGrpSpPr>
                    <a:grpSpLocks/>
                  </p:cNvGrpSpPr>
                  <p:nvPr/>
                </p:nvGrpSpPr>
                <p:grpSpPr bwMode="auto">
                  <a:xfrm>
                    <a:off x="-78" y="123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97" name="AutoShape 431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98" name="Line 4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99" name="Line 43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57" name="Group 434"/>
                  <p:cNvGrpSpPr>
                    <a:grpSpLocks/>
                  </p:cNvGrpSpPr>
                  <p:nvPr/>
                </p:nvGrpSpPr>
                <p:grpSpPr bwMode="auto">
                  <a:xfrm>
                    <a:off x="429" y="124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94" name="AutoShape 435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95" name="Line 4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96" name="Line 43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58" name="Group 438"/>
                  <p:cNvGrpSpPr>
                    <a:grpSpLocks/>
                  </p:cNvGrpSpPr>
                  <p:nvPr/>
                </p:nvGrpSpPr>
                <p:grpSpPr bwMode="auto">
                  <a:xfrm>
                    <a:off x="178" y="944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91" name="AutoShape 439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92" name="Line 4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93" name="Line 44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59" name="Group 442"/>
                  <p:cNvGrpSpPr>
                    <a:grpSpLocks/>
                  </p:cNvGrpSpPr>
                  <p:nvPr/>
                </p:nvGrpSpPr>
                <p:grpSpPr bwMode="auto">
                  <a:xfrm>
                    <a:off x="-74" y="658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88" name="AutoShape 44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89" name="Line 4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90" name="Line 44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60" name="Group 446"/>
                  <p:cNvGrpSpPr>
                    <a:grpSpLocks/>
                  </p:cNvGrpSpPr>
                  <p:nvPr/>
                </p:nvGrpSpPr>
                <p:grpSpPr bwMode="auto">
                  <a:xfrm>
                    <a:off x="425" y="67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85" name="AutoShape 44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86" name="Line 4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87" name="Line 44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61" name="Group 450"/>
                  <p:cNvGrpSpPr>
                    <a:grpSpLocks/>
                  </p:cNvGrpSpPr>
                  <p:nvPr/>
                </p:nvGrpSpPr>
                <p:grpSpPr bwMode="auto">
                  <a:xfrm>
                    <a:off x="174" y="379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82" name="AutoShape 451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83" name="Line 4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84" name="Line 45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62" name="Group 454"/>
                  <p:cNvGrpSpPr>
                    <a:grpSpLocks/>
                  </p:cNvGrpSpPr>
                  <p:nvPr/>
                </p:nvGrpSpPr>
                <p:grpSpPr bwMode="auto">
                  <a:xfrm>
                    <a:off x="-78" y="93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79" name="AutoShape 455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80" name="Line 4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81" name="Line 45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63" name="Group 458"/>
                  <p:cNvGrpSpPr>
                    <a:grpSpLocks/>
                  </p:cNvGrpSpPr>
                  <p:nvPr/>
                </p:nvGrpSpPr>
                <p:grpSpPr bwMode="auto">
                  <a:xfrm>
                    <a:off x="432" y="96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76" name="AutoShape 459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77" name="Line 4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78" name="Line 46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64" name="Group 462"/>
                  <p:cNvGrpSpPr>
                    <a:grpSpLocks/>
                  </p:cNvGrpSpPr>
                  <p:nvPr/>
                </p:nvGrpSpPr>
                <p:grpSpPr bwMode="auto">
                  <a:xfrm>
                    <a:off x="181" y="-201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73" name="AutoShape 463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74" name="Line 46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75" name="Line 46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765" name="Group 466"/>
                  <p:cNvGrpSpPr>
                    <a:grpSpLocks/>
                  </p:cNvGrpSpPr>
                  <p:nvPr/>
                </p:nvGrpSpPr>
                <p:grpSpPr bwMode="auto">
                  <a:xfrm>
                    <a:off x="-71" y="-487"/>
                    <a:ext cx="153" cy="600"/>
                    <a:chOff x="376" y="1027"/>
                    <a:chExt cx="153" cy="600"/>
                  </a:xfrm>
                </p:grpSpPr>
                <p:sp>
                  <p:nvSpPr>
                    <p:cNvPr id="29770" name="AutoShape 467"/>
                    <p:cNvSpPr>
                      <a:spLocks noChangeArrowheads="1"/>
                    </p:cNvSpPr>
                    <p:nvPr/>
                  </p:nvSpPr>
                  <p:spPr bwMode="auto">
                    <a:xfrm rot="-5400000">
                      <a:off x="154" y="1251"/>
                      <a:ext cx="600" cy="151"/>
                    </a:xfrm>
                    <a:prstGeom prst="parallelogram">
                      <a:avLst>
                        <a:gd name="adj" fmla="val 129360"/>
                      </a:avLst>
                    </a:prstGeom>
                    <a:solidFill>
                      <a:schemeClr val="tx1"/>
                    </a:solidFill>
                    <a:ln w="19050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9771" name="Line 4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6" y="1147"/>
                      <a:ext cx="69" cy="8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29772" name="Line 46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44" y="1121"/>
                      <a:ext cx="1" cy="40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9766" name="Line 470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254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767" name="AutoShape 47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2226" y="1854"/>
                    <a:ext cx="673" cy="729"/>
                  </a:xfrm>
                  <a:prstGeom prst="parallelogram">
                    <a:avLst>
                      <a:gd name="adj" fmla="val 37292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9768" name="Line 472"/>
                  <p:cNvSpPr>
                    <a:spLocks noChangeShapeType="1"/>
                  </p:cNvSpPr>
                  <p:nvPr/>
                </p:nvSpPr>
                <p:spPr bwMode="auto">
                  <a:xfrm>
                    <a:off x="2703" y="1968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9769" name="Line 473"/>
                  <p:cNvSpPr>
                    <a:spLocks noChangeShapeType="1"/>
                  </p:cNvSpPr>
                  <p:nvPr/>
                </p:nvSpPr>
                <p:spPr bwMode="auto">
                  <a:xfrm>
                    <a:off x="2399" y="2074"/>
                    <a:ext cx="3" cy="42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pic>
          <p:nvPicPr>
            <p:cNvPr id="29710" name="Picture 474" descr="Копия переход 3"/>
            <p:cNvPicPr preferRelativeResize="0"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64C4EE"/>
                </a:clrFrom>
                <a:clrTo>
                  <a:srgbClr val="64C4EE">
                    <a:alpha val="0"/>
                  </a:srgbClr>
                </a:clrTo>
              </a:clrChange>
              <a:lum bright="-100000"/>
            </a:blip>
            <a:srcRect/>
            <a:stretch>
              <a:fillRect/>
            </a:stretch>
          </p:blipFill>
          <p:spPr bwMode="auto">
            <a:xfrm>
              <a:off x="4900" y="1335"/>
              <a:ext cx="26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411" name="AutoShape 475"/>
            <p:cNvSpPr>
              <a:spLocks noChangeArrowheads="1"/>
            </p:cNvSpPr>
            <p:nvPr/>
          </p:nvSpPr>
          <p:spPr bwMode="auto">
            <a:xfrm>
              <a:off x="5022" y="1533"/>
              <a:ext cx="25" cy="567"/>
            </a:xfrm>
            <a:prstGeom prst="can">
              <a:avLst>
                <a:gd name="adj" fmla="val 300195"/>
              </a:avLst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712" name="AutoShape 476"/>
            <p:cNvSpPr>
              <a:spLocks noChangeArrowheads="1"/>
            </p:cNvSpPr>
            <p:nvPr/>
          </p:nvSpPr>
          <p:spPr bwMode="auto">
            <a:xfrm rot="1877849">
              <a:off x="5376" y="2544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13" name="AutoShape 477"/>
            <p:cNvSpPr>
              <a:spLocks noChangeArrowheads="1"/>
            </p:cNvSpPr>
            <p:nvPr/>
          </p:nvSpPr>
          <p:spPr bwMode="auto">
            <a:xfrm rot="1877849">
              <a:off x="5275" y="2467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14" name="AutoShape 478"/>
            <p:cNvSpPr>
              <a:spLocks noChangeArrowheads="1"/>
            </p:cNvSpPr>
            <p:nvPr/>
          </p:nvSpPr>
          <p:spPr bwMode="auto">
            <a:xfrm rot="1877849">
              <a:off x="5167" y="2390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15" name="AutoShape 479"/>
            <p:cNvSpPr>
              <a:spLocks noChangeArrowheads="1"/>
            </p:cNvSpPr>
            <p:nvPr/>
          </p:nvSpPr>
          <p:spPr bwMode="auto">
            <a:xfrm rot="1877849">
              <a:off x="5072" y="2321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16" name="AutoShape 480"/>
            <p:cNvSpPr>
              <a:spLocks noChangeArrowheads="1"/>
            </p:cNvSpPr>
            <p:nvPr/>
          </p:nvSpPr>
          <p:spPr bwMode="auto">
            <a:xfrm rot="1877849">
              <a:off x="4973" y="2239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17" name="AutoShape 481"/>
            <p:cNvSpPr>
              <a:spLocks noChangeArrowheads="1"/>
            </p:cNvSpPr>
            <p:nvPr/>
          </p:nvSpPr>
          <p:spPr bwMode="auto">
            <a:xfrm rot="1877849">
              <a:off x="4877" y="2162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18" name="AutoShape 482"/>
            <p:cNvSpPr>
              <a:spLocks noChangeArrowheads="1"/>
            </p:cNvSpPr>
            <p:nvPr/>
          </p:nvSpPr>
          <p:spPr bwMode="auto">
            <a:xfrm rot="1877849">
              <a:off x="4774" y="2093"/>
              <a:ext cx="289" cy="274"/>
            </a:xfrm>
            <a:prstGeom prst="parallelogram">
              <a:avLst>
                <a:gd name="adj" fmla="val 77875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pic>
        <p:nvPicPr>
          <p:cNvPr id="40419" name="Picture 483" descr="Авто 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906000" y="1689100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425" name="16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029200" y="69342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0273" name="Group 492"/>
          <p:cNvGrpSpPr>
            <a:grpSpLocks/>
          </p:cNvGrpSpPr>
          <p:nvPr/>
        </p:nvGrpSpPr>
        <p:grpSpPr bwMode="auto">
          <a:xfrm>
            <a:off x="5681663" y="558800"/>
            <a:ext cx="2438400" cy="2438400"/>
            <a:chOff x="3579" y="352"/>
            <a:chExt cx="1536" cy="1536"/>
          </a:xfrm>
        </p:grpSpPr>
        <p:sp>
          <p:nvSpPr>
            <p:cNvPr id="29707" name="AutoShape 490"/>
            <p:cNvSpPr>
              <a:spLocks noChangeArrowheads="1"/>
            </p:cNvSpPr>
            <p:nvPr/>
          </p:nvSpPr>
          <p:spPr bwMode="auto">
            <a:xfrm>
              <a:off x="3579" y="352"/>
              <a:ext cx="1536" cy="1536"/>
            </a:xfrm>
            <a:prstGeom prst="wedgeRoundRectCallout">
              <a:avLst>
                <a:gd name="adj1" fmla="val -24676"/>
                <a:gd name="adj2" fmla="val 93231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>
                <a:latin typeface="Calibri" pitchFamily="34" charset="0"/>
              </a:endParaRPr>
            </a:p>
          </p:txBody>
        </p:sp>
        <p:pic>
          <p:nvPicPr>
            <p:cNvPr id="29708" name="Picture 491" descr="переход 3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96" y="432"/>
              <a:ext cx="1316" cy="1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0420" name="Picture 484" descr="Авто 1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8463" y="6705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424" name="Picture 488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6492875" y="4352925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704" name="Group 485"/>
          <p:cNvGrpSpPr>
            <a:grpSpLocks/>
          </p:cNvGrpSpPr>
          <p:nvPr/>
        </p:nvGrpSpPr>
        <p:grpSpPr bwMode="auto">
          <a:xfrm>
            <a:off x="6096000" y="3962400"/>
            <a:ext cx="422275" cy="1214438"/>
            <a:chOff x="5232" y="2064"/>
            <a:chExt cx="266" cy="765"/>
          </a:xfrm>
        </p:grpSpPr>
        <p:sp>
          <p:nvSpPr>
            <p:cNvPr id="40422" name="AutoShape 486"/>
            <p:cNvSpPr>
              <a:spLocks noChangeArrowheads="1"/>
            </p:cNvSpPr>
            <p:nvPr/>
          </p:nvSpPr>
          <p:spPr bwMode="auto">
            <a:xfrm>
              <a:off x="5354" y="2262"/>
              <a:ext cx="25" cy="567"/>
            </a:xfrm>
            <a:prstGeom prst="can">
              <a:avLst>
                <a:gd name="adj" fmla="val 300195"/>
              </a:avLst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pic>
          <p:nvPicPr>
            <p:cNvPr id="29706" name="Picture 487" descr="Копия переход 3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64C4EE"/>
                </a:clrFrom>
                <a:clrTo>
                  <a:srgbClr val="64C4E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32" y="2064"/>
              <a:ext cx="26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399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repeatCount="2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8.33333E-7 3.33333E-6 L 1.40834 -0.66667 " pathEditMode="relative" rAng="0" ptsTypes="AA">
                                      <p:cBhvr>
                                        <p:cTn id="8" dur="6000" fill="hold"/>
                                        <p:tgtEl>
                                          <p:spTgt spid="40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1.35833 0.64444 " pathEditMode="relative" ptsTypes="AA">
                                      <p:cBhvr>
                                        <p:cTn id="10" dur="2000" fill="hold"/>
                                        <p:tgtEl>
                                          <p:spTgt spid="40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-0.16042 -0.14283 " pathEditMode="relative" rAng="0" ptsTypes="AA">
                                      <p:cBhvr>
                                        <p:cTn id="12" dur="6000" fill="hold"/>
                                        <p:tgtEl>
                                          <p:spTgt spid="404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-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6082" fill="hold"/>
                                        <p:tgtEl>
                                          <p:spTgt spid="404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4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938"/>
                </p:tgtEl>
              </p:cMediaNode>
            </p:audio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42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 rot="-1572924">
            <a:off x="-3886200" y="23622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 rot="1572924" flipH="1">
            <a:off x="-2971800" y="22098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723" name="Line 4"/>
          <p:cNvSpPr>
            <a:spLocks noChangeShapeType="1"/>
          </p:cNvSpPr>
          <p:nvPr/>
        </p:nvSpPr>
        <p:spPr bwMode="auto">
          <a:xfrm>
            <a:off x="-3276600" y="-533400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4" name="Line 5"/>
          <p:cNvSpPr>
            <a:spLocks noChangeShapeType="1"/>
          </p:cNvSpPr>
          <p:nvPr/>
        </p:nvSpPr>
        <p:spPr bwMode="auto">
          <a:xfrm flipH="1">
            <a:off x="-3911600" y="4386263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 flipH="1">
            <a:off x="6635750" y="-835025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>
            <a:off x="6673850" y="4403725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4572000" y="3373438"/>
            <a:ext cx="2925763" cy="1447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2001" name="Picture 17" descr="Авто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857625" y="7077075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02" name="Picture 18" descr="Авто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161463" y="-995363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25" name="Picture 41" descr="aluno0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665163" y="69469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50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2971800" y="4495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52" name="17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114800" y="7010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53" name="Line 69"/>
          <p:cNvSpPr>
            <a:spLocks noChangeShapeType="1"/>
          </p:cNvSpPr>
          <p:nvPr/>
        </p:nvSpPr>
        <p:spPr bwMode="auto">
          <a:xfrm flipH="1">
            <a:off x="5334000" y="3756025"/>
            <a:ext cx="2925763" cy="1447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0734" name="Picture 70" descr="дерево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-2743200"/>
            <a:ext cx="38227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5" name="Picture 71" descr="дерево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362200" y="0"/>
            <a:ext cx="38227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6" name="Picture 72" descr="дерево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304800"/>
            <a:ext cx="38227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20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0221" fill="hold"/>
                                        <p:tgtEl>
                                          <p:spTgt spid="4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1.1283 -0.74121 " pathEditMode="relative" rAng="0" ptsTypes="AA">
                                      <p:cBhvr>
                                        <p:cTn id="11" dur="12000" fill="hold"/>
                                        <p:tgtEl>
                                          <p:spTgt spid="420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00" y="-371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3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6.66667E-6 -4.07407E-6 L 1.57499 -1.04444 " pathEditMode="relative" ptsTypes="AA">
                                      <p:cBhvr>
                                        <p:cTn id="13" dur="30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2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3.7037E-6 L -1.40833 0.92222 " pathEditMode="relative" ptsTypes="AA">
                                      <p:cBhvr>
                                        <p:cTn id="15" dur="60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400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emph" presetSubtype="0" repeatCount="4000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050"/>
                </p:tgtEl>
              </p:cMediaNode>
            </p:audio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052"/>
                </p:tgtEl>
              </p:cMediaNode>
            </p:audio>
          </p:childTnLst>
        </p:cTn>
      </p:par>
    </p:tnLst>
    <p:bldLst>
      <p:bldP spid="41993" grpId="0" animBg="1"/>
      <p:bldP spid="41993" grpId="1" animBg="1"/>
      <p:bldP spid="42053" grpId="0" animBg="1"/>
      <p:bldP spid="4205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 rot="-1572924">
            <a:off x="-3886200" y="23622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auto">
          <a:xfrm rot="1572924" flipH="1">
            <a:off x="-2971800" y="22098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1747" name="Line 4"/>
          <p:cNvSpPr>
            <a:spLocks noChangeShapeType="1"/>
          </p:cNvSpPr>
          <p:nvPr/>
        </p:nvSpPr>
        <p:spPr bwMode="auto">
          <a:xfrm>
            <a:off x="-3276600" y="-533400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 flipH="1">
            <a:off x="-3911600" y="4386263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H="1">
            <a:off x="6635750" y="-835025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6673850" y="4403725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3017" name="Picture 9" descr="Авто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857625" y="7077075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8" name="Picture 10" descr="Авто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161463" y="-995363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9" name="Picture 11" descr="aluno0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439738" y="27432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0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-2971800" y="4495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3" name="18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4419600" y="70866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524000" y="2590800"/>
            <a:ext cx="6019800" cy="1219200"/>
            <a:chOff x="2064" y="3456"/>
            <a:chExt cx="2417" cy="452"/>
          </a:xfrm>
        </p:grpSpPr>
        <p:sp>
          <p:nvSpPr>
            <p:cNvPr id="31757" name="Rectangle 17"/>
            <p:cNvSpPr>
              <a:spLocks noChangeArrowheads="1"/>
            </p:cNvSpPr>
            <p:nvPr/>
          </p:nvSpPr>
          <p:spPr bwMode="auto">
            <a:xfrm>
              <a:off x="2064" y="3456"/>
              <a:ext cx="2417" cy="4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58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2140" y="3570"/>
              <a:ext cx="2256" cy="26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ОПАСНО</a:t>
              </a: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30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4891" fill="hold"/>
                                        <p:tgtEl>
                                          <p:spTgt spid="430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07407E-6 L 0.50712 0.01852 " pathEditMode="relative" rAng="0" ptsTypes="AA">
                                      <p:cBhvr>
                                        <p:cTn id="10" dur="8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" y="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2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6.66667E-6 -4.07407E-6 L 1.57499 -1.04444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1.66667E-6 3.7037E-6 L -1.40833 0.92222 " pathEditMode="relative" ptsTypes="AA">
                                      <p:cBhvr>
                                        <p:cTn id="14" dur="6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5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020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023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0" name="Group 4"/>
          <p:cNvGrpSpPr>
            <a:grpSpLocks/>
          </p:cNvGrpSpPr>
          <p:nvPr/>
        </p:nvGrpSpPr>
        <p:grpSpPr bwMode="auto">
          <a:xfrm>
            <a:off x="-3276600" y="-6172200"/>
            <a:ext cx="17487900" cy="14054138"/>
            <a:chOff x="-676" y="-4330"/>
            <a:chExt cx="11016" cy="8853"/>
          </a:xfrm>
        </p:grpSpPr>
        <p:grpSp>
          <p:nvGrpSpPr>
            <p:cNvPr id="32779" name="Group 5"/>
            <p:cNvGrpSpPr>
              <a:grpSpLocks/>
            </p:cNvGrpSpPr>
            <p:nvPr/>
          </p:nvGrpSpPr>
          <p:grpSpPr bwMode="auto">
            <a:xfrm>
              <a:off x="-676" y="787"/>
              <a:ext cx="11016" cy="3736"/>
              <a:chOff x="-676" y="787"/>
              <a:chExt cx="11016" cy="3736"/>
            </a:xfrm>
          </p:grpSpPr>
          <p:sp>
            <p:nvSpPr>
              <p:cNvPr id="33239" name="Rectangle 6"/>
              <p:cNvSpPr>
                <a:spLocks noChangeArrowheads="1"/>
              </p:cNvSpPr>
              <p:nvPr/>
            </p:nvSpPr>
            <p:spPr bwMode="auto">
              <a:xfrm rot="4226392">
                <a:off x="4556" y="-2614"/>
                <a:ext cx="748" cy="1032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3240" name="Line 7"/>
              <p:cNvSpPr>
                <a:spLocks noChangeShapeType="1"/>
              </p:cNvSpPr>
              <p:nvPr/>
            </p:nvSpPr>
            <p:spPr bwMode="auto">
              <a:xfrm flipV="1">
                <a:off x="-676" y="787"/>
                <a:ext cx="10495" cy="373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241" name="Rectangle 8"/>
              <p:cNvSpPr>
                <a:spLocks noChangeArrowheads="1"/>
              </p:cNvSpPr>
              <p:nvPr/>
            </p:nvSpPr>
            <p:spPr bwMode="auto">
              <a:xfrm rot="4226392">
                <a:off x="4820" y="-2996"/>
                <a:ext cx="74" cy="10293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3242" name="Rectangle 9"/>
              <p:cNvSpPr>
                <a:spLocks noChangeArrowheads="1"/>
              </p:cNvSpPr>
              <p:nvPr/>
            </p:nvSpPr>
            <p:spPr bwMode="auto">
              <a:xfrm rot="4226392">
                <a:off x="4676" y="-3115"/>
                <a:ext cx="131" cy="10418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3243" name="Rectangle 10"/>
              <p:cNvSpPr>
                <a:spLocks noChangeArrowheads="1"/>
              </p:cNvSpPr>
              <p:nvPr/>
            </p:nvSpPr>
            <p:spPr bwMode="auto">
              <a:xfrm rot="4226392">
                <a:off x="5110" y="-2188"/>
                <a:ext cx="74" cy="10198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3244" name="Rectangle 11"/>
              <p:cNvSpPr>
                <a:spLocks noChangeArrowheads="1"/>
              </p:cNvSpPr>
              <p:nvPr/>
            </p:nvSpPr>
            <p:spPr bwMode="auto">
              <a:xfrm rot="4226392">
                <a:off x="5127" y="-2056"/>
                <a:ext cx="131" cy="10111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3245" name="Rectangle 12"/>
              <p:cNvSpPr>
                <a:spLocks noChangeArrowheads="1"/>
              </p:cNvSpPr>
              <p:nvPr/>
            </p:nvSpPr>
            <p:spPr bwMode="auto">
              <a:xfrm rot="4226392">
                <a:off x="5187" y="-1948"/>
                <a:ext cx="161" cy="1014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3246" name="Rectangle 13"/>
              <p:cNvSpPr>
                <a:spLocks noChangeArrowheads="1"/>
              </p:cNvSpPr>
              <p:nvPr/>
            </p:nvSpPr>
            <p:spPr bwMode="auto">
              <a:xfrm rot="4226392">
                <a:off x="4650" y="-3223"/>
                <a:ext cx="136" cy="1037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grpSp>
          <p:nvGrpSpPr>
            <p:cNvPr id="32780" name="Group 14"/>
            <p:cNvGrpSpPr>
              <a:grpSpLocks/>
            </p:cNvGrpSpPr>
            <p:nvPr/>
          </p:nvGrpSpPr>
          <p:grpSpPr bwMode="auto">
            <a:xfrm>
              <a:off x="5846" y="-4330"/>
              <a:ext cx="3369" cy="5894"/>
              <a:chOff x="-201" y="-2190"/>
              <a:chExt cx="3369" cy="5894"/>
            </a:xfrm>
          </p:grpSpPr>
          <p:sp>
            <p:nvSpPr>
              <p:cNvPr id="33087" name="AutoShape 15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3088" name="Group 16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33089" name="AutoShape 17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3090" name="AutoShape 18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3091" name="AutoShape 1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3092" name="Line 20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093" name="AutoShape 2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33094" name="Group 22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33236" name="AutoShape 2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37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38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095" name="Group 26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33233" name="AutoShape 2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34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35" name="Line 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096" name="Group 30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33230" name="AutoShape 3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31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32" name="Line 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097" name="Group 34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33227" name="AutoShape 3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28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29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098" name="Group 38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33224" name="AutoShape 3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25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26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099" name="Group 42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33221" name="AutoShape 4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22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23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0" name="Group 46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33218" name="AutoShape 4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19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20" name="Line 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1" name="Group 50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33215" name="AutoShape 5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16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17" name="Line 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2" name="Group 54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33212" name="AutoShape 5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13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14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3" name="Group 58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33209" name="AutoShape 5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10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11" name="Line 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4" name="Group 62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33206" name="AutoShape 6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07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08" name="Line 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5" name="Group 66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33203" name="AutoShape 6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04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05" name="Line 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6" name="Group 70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33200" name="AutoShape 7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201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202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7" name="Group 74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33197" name="AutoShape 7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98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99" name="Line 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8" name="Group 78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33194" name="AutoShape 7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95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96" name="Line 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09" name="Group 82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33191" name="AutoShape 8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92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93" name="Line 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10" name="Group 86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33188" name="AutoShape 8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89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90" name="Line 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11" name="Group 90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33185" name="AutoShape 9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86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87" name="Line 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12" name="Group 94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33182" name="AutoShape 9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83" name="Line 9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84" name="Line 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13" name="Group 98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33179" name="AutoShape 9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80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81" name="Line 1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3114" name="AutoShape 102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33115" name="Group 103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33176" name="AutoShape 10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77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78" name="Line 10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16" name="Group 107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33173" name="AutoShape 10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74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75" name="Line 1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17" name="Group 111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33170" name="AutoShape 11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71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72" name="Line 1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18" name="Group 115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33167" name="AutoShape 11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68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69" name="Line 1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19" name="Group 119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33164" name="AutoShape 12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65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66" name="Line 1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0" name="Group 123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33161" name="AutoShape 12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62" name="Line 12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63" name="Line 1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1" name="Group 127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33158" name="AutoShape 12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59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60" name="Line 1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2" name="Group 131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33155" name="AutoShape 13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56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57" name="Line 1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3" name="Group 135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33152" name="AutoShape 13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53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54" name="Line 1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4" name="Group 139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33149" name="AutoShape 14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50" name="Line 14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51" name="Line 1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5" name="Group 143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33146" name="AutoShape 14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47" name="Line 14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48" name="Line 1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6" name="Group 147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33143" name="AutoShape 14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44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45" name="Line 1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7" name="Group 151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33140" name="AutoShape 15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41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42" name="Line 1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8" name="Group 155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33137" name="AutoShape 15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38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39" name="Line 1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3129" name="Group 159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33134" name="AutoShape 16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135" name="Line 16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136" name="Line 1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3130" name="Line 163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131" name="AutoShape 16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3132" name="Line 165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133" name="Line 166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32781" name="Group 167"/>
            <p:cNvGrpSpPr>
              <a:grpSpLocks/>
            </p:cNvGrpSpPr>
            <p:nvPr/>
          </p:nvGrpSpPr>
          <p:grpSpPr bwMode="auto">
            <a:xfrm>
              <a:off x="2832" y="-3259"/>
              <a:ext cx="3369" cy="5894"/>
              <a:chOff x="-201" y="-2190"/>
              <a:chExt cx="3369" cy="5894"/>
            </a:xfrm>
          </p:grpSpPr>
          <p:sp>
            <p:nvSpPr>
              <p:cNvPr id="32935" name="AutoShape 168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2936" name="Group 169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32937" name="AutoShape 170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2938" name="AutoShape 171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2939" name="AutoShape 17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2940" name="Line 173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941" name="AutoShape 17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32942" name="Group 175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33084" name="AutoShape 17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85" name="Line 17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86" name="Line 17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43" name="Group 179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33081" name="AutoShape 18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82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83" name="Line 18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44" name="Group 183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33078" name="AutoShape 18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79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80" name="Line 18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45" name="Group 187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33075" name="AutoShape 18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76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77" name="Line 19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46" name="Group 191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33072" name="AutoShape 19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73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74" name="Line 19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47" name="Group 195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33069" name="AutoShape 19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70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71" name="Line 19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48" name="Group 199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33066" name="AutoShape 20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67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68" name="Line 20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49" name="Group 203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33063" name="AutoShape 20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64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65" name="Line 20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0" name="Group 207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33060" name="AutoShape 20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61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62" name="Line 2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1" name="Group 211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33057" name="AutoShape 21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58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59" name="Line 2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2" name="Group 215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33054" name="AutoShape 21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55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56" name="Line 2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3" name="Group 219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33051" name="AutoShape 22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52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53" name="Line 2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4" name="Group 223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33048" name="AutoShape 22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49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50" name="Line 2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5" name="Group 227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33045" name="AutoShape 22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46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47" name="Line 2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6" name="Group 231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33042" name="AutoShape 23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43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44" name="Line 2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7" name="Group 235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33039" name="AutoShape 23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40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41" name="Line 2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8" name="Group 239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33036" name="AutoShape 24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37" name="Line 24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38" name="Line 2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59" name="Group 243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33033" name="AutoShape 24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34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35" name="Line 2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60" name="Group 247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33030" name="AutoShape 24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31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32" name="Line 2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61" name="Group 251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33027" name="AutoShape 25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28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29" name="Line 2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2962" name="AutoShape 255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32963" name="Group 256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33024" name="AutoShape 25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25" name="Line 25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26" name="Line 2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64" name="Group 260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33021" name="AutoShape 26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22" name="Line 26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23" name="Line 2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65" name="Group 264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33018" name="AutoShape 26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19" name="Line 26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20" name="Line 2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66" name="Group 268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33015" name="AutoShape 26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16" name="Line 27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17" name="Line 2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67" name="Group 272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33012" name="AutoShape 27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13" name="Line 27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14" name="Line 2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68" name="Group 276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33009" name="AutoShape 27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10" name="Line 27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11" name="Line 2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69" name="Group 280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33006" name="AutoShape 28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07" name="Line 28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08" name="Line 28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70" name="Group 284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33003" name="AutoShape 28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04" name="Line 28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05" name="Line 2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71" name="Group 288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33000" name="AutoShape 28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3001" name="Line 29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3002" name="Line 2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72" name="Group 292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32997" name="AutoShape 29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98" name="Line 29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99" name="Line 2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73" name="Group 296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32994" name="AutoShape 29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95" name="Line 29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96" name="Line 29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74" name="Group 300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32991" name="AutoShape 30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92" name="Line 30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93" name="Line 30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75" name="Group 304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32988" name="AutoShape 30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89" name="Line 30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90" name="Line 30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76" name="Group 308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32985" name="AutoShape 30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86" name="Line 31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87" name="Line 3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977" name="Group 312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32982" name="AutoShape 31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83" name="Line 31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84" name="Line 3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2978" name="Line 316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979" name="AutoShape 31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2980" name="Line 318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981" name="Line 319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32782" name="Group 320"/>
            <p:cNvGrpSpPr>
              <a:grpSpLocks/>
            </p:cNvGrpSpPr>
            <p:nvPr/>
          </p:nvGrpSpPr>
          <p:grpSpPr bwMode="auto">
            <a:xfrm>
              <a:off x="-201" y="-2190"/>
              <a:ext cx="3369" cy="5894"/>
              <a:chOff x="-201" y="-2190"/>
              <a:chExt cx="3369" cy="5894"/>
            </a:xfrm>
          </p:grpSpPr>
          <p:sp>
            <p:nvSpPr>
              <p:cNvPr id="32783" name="AutoShape 321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2784" name="Group 322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32785" name="AutoShape 323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2786" name="AutoShape 324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7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2787" name="AutoShape 3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2788" name="Line 326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789" name="AutoShape 32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32790" name="Group 328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32932" name="AutoShape 32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33" name="Line 33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34" name="Line 3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791" name="Group 332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32929" name="AutoShape 33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30" name="Line 33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31" name="Line 3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792" name="Group 336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32926" name="AutoShape 33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27" name="Line 33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28" name="Line 3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793" name="Group 340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32923" name="AutoShape 34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24" name="Line 34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25" name="Line 3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794" name="Group 344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32920" name="AutoShape 34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21" name="Line 34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22" name="Line 3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795" name="Group 348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32917" name="AutoShape 34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18" name="Line 35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19" name="Line 3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796" name="Group 352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32914" name="AutoShape 35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15" name="Line 35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16" name="Line 3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797" name="Group 356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32911" name="AutoShape 35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12" name="Line 35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13" name="Line 3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798" name="Group 360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32908" name="AutoShape 36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09" name="Line 36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10" name="Line 3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799" name="Group 364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32905" name="AutoShape 36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06" name="Line 36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07" name="Line 3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0" name="Group 368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32902" name="AutoShape 36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03" name="Line 37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04" name="Line 3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1" name="Group 372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32899" name="AutoShape 37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900" name="Line 37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901" name="Line 3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2" name="Group 376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32896" name="AutoShape 37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97" name="Line 37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98" name="Line 3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3" name="Group 380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32893" name="AutoShape 38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94" name="Line 38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95" name="Line 38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4" name="Group 384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32890" name="AutoShape 38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91" name="Line 38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92" name="Line 3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5" name="Group 388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32887" name="AutoShape 38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88" name="Line 39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89" name="Line 3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6" name="Group 392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32884" name="AutoShape 39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85" name="Line 39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86" name="Line 3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7" name="Group 396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32881" name="AutoShape 39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82" name="Line 39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83" name="Line 39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8" name="Group 400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32878" name="AutoShape 40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79" name="Line 40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80" name="Line 40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09" name="Group 404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32875" name="AutoShape 40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76" name="Line 40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77" name="Line 40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2810" name="AutoShape 408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32811" name="Group 409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32872" name="AutoShape 41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73" name="Line 41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74" name="Line 4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12" name="Group 413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32869" name="AutoShape 41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70" name="Line 41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71" name="Line 4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13" name="Group 417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32866" name="AutoShape 41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67" name="Line 41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68" name="Line 4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14" name="Group 421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32863" name="AutoShape 42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64" name="Line 42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65" name="Line 4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15" name="Group 425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32860" name="AutoShape 42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61" name="Line 42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62" name="Line 4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16" name="Group 429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32857" name="AutoShape 43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58" name="Line 43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59" name="Line 4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17" name="Group 433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32854" name="AutoShape 43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55" name="Line 43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56" name="Line 4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18" name="Group 437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32851" name="AutoShape 43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52" name="Line 43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53" name="Line 4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19" name="Group 441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32848" name="AutoShape 44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49" name="Line 44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50" name="Line 4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20" name="Group 445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32845" name="AutoShape 44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46" name="Line 44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47" name="Line 4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21" name="Group 449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32842" name="AutoShape 45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43" name="Line 45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44" name="Line 4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22" name="Group 453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32839" name="AutoShape 45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40" name="Line 45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41" name="Line 4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23" name="Group 457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32836" name="AutoShape 45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37" name="Line 45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38" name="Line 4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24" name="Group 461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32833" name="AutoShape 46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34" name="Line 46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35" name="Line 4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825" name="Group 465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32830" name="AutoShape 46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32831" name="Line 46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2832" name="Line 46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32826" name="Line 469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827" name="AutoShape 47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2828" name="Line 471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829" name="Line 472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pic>
        <p:nvPicPr>
          <p:cNvPr id="67043" name="Picture 483" descr="Авто 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906000" y="1689100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042" name="Picture 482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7239000" y="5334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052" name="Picture 492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6324600" y="4495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044" name="Picture 484" descr="Авто 1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8463" y="6705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6707" name="Group 493"/>
          <p:cNvGrpSpPr>
            <a:grpSpLocks/>
          </p:cNvGrpSpPr>
          <p:nvPr/>
        </p:nvGrpSpPr>
        <p:grpSpPr bwMode="auto">
          <a:xfrm>
            <a:off x="914400" y="4724400"/>
            <a:ext cx="3836988" cy="717550"/>
            <a:chOff x="2064" y="3456"/>
            <a:chExt cx="2417" cy="452"/>
          </a:xfrm>
        </p:grpSpPr>
        <p:sp>
          <p:nvSpPr>
            <p:cNvPr id="32777" name="Rectangle 494"/>
            <p:cNvSpPr>
              <a:spLocks noChangeArrowheads="1"/>
            </p:cNvSpPr>
            <p:nvPr/>
          </p:nvSpPr>
          <p:spPr bwMode="auto">
            <a:xfrm>
              <a:off x="2064" y="3456"/>
              <a:ext cx="2417" cy="4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778" name="WordArt 495"/>
            <p:cNvSpPr>
              <a:spLocks noChangeArrowheads="1" noChangeShapeType="1" noTextEdit="1"/>
            </p:cNvSpPr>
            <p:nvPr/>
          </p:nvSpPr>
          <p:spPr bwMode="auto">
            <a:xfrm>
              <a:off x="2140" y="3570"/>
              <a:ext cx="2256" cy="26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ОПАСНО</a:t>
              </a:r>
            </a:p>
          </p:txBody>
        </p:sp>
      </p:grpSp>
      <p:pic>
        <p:nvPicPr>
          <p:cNvPr id="67056" name="28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343400" y="6858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665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0785" fill="hold"/>
                                        <p:tgtEl>
                                          <p:spTgt spid="670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8.33333E-7 3.33333E-6 L 1.40834 -0.66667 " pathEditMode="relative" rAng="0" ptsTypes="AA">
                                      <p:cBhvr>
                                        <p:cTn id="10" dur="7000" fill="hold"/>
                                        <p:tgtEl>
                                          <p:spTgt spid="67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1.35833 0.64444 " pathEditMode="relative" ptsTypes="AA">
                                      <p:cBhvr>
                                        <p:cTn id="12" dur="3000" fill="hold"/>
                                        <p:tgtEl>
                                          <p:spTgt spid="67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7484E-6 L -0.24896 -0.26619 " pathEditMode="relative" rAng="0" ptsTypes="AA">
                                      <p:cBhvr>
                                        <p:cTn id="14" dur="7000" fill="hold"/>
                                        <p:tgtEl>
                                          <p:spTgt spid="67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-1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01665E-6 L -0.56563 0.07794 " pathEditMode="relative" rAng="0" ptsTypes="AA">
                                      <p:cBhvr>
                                        <p:cTn id="16" dur="8000" fill="hold"/>
                                        <p:tgtEl>
                                          <p:spTgt spid="67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3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5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6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6562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056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Rectangle 3"/>
          <p:cNvSpPr>
            <a:spLocks noChangeArrowheads="1"/>
          </p:cNvSpPr>
          <p:nvPr/>
        </p:nvSpPr>
        <p:spPr bwMode="auto">
          <a:xfrm rot="4226392">
            <a:off x="4752182" y="-3058319"/>
            <a:ext cx="2017712" cy="16392525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4819" name="Line 4"/>
          <p:cNvSpPr>
            <a:spLocks noChangeShapeType="1"/>
          </p:cNvSpPr>
          <p:nvPr/>
        </p:nvSpPr>
        <p:spPr bwMode="auto">
          <a:xfrm flipV="1">
            <a:off x="-3225800" y="2085975"/>
            <a:ext cx="16660813" cy="59309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 rot="4226392">
            <a:off x="5447506" y="-4053681"/>
            <a:ext cx="117475" cy="16340138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 rot="4226392">
            <a:off x="5220493" y="-4244181"/>
            <a:ext cx="207963" cy="16538576"/>
          </a:xfrm>
          <a:prstGeom prst="rect">
            <a:avLst/>
          </a:prstGeom>
          <a:solidFill>
            <a:srgbClr val="4D4D4D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 rot="4226392">
            <a:off x="6207125" y="-2016125"/>
            <a:ext cx="117475" cy="16189325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4823" name="Rectangle 8"/>
          <p:cNvSpPr>
            <a:spLocks noChangeArrowheads="1"/>
          </p:cNvSpPr>
          <p:nvPr/>
        </p:nvSpPr>
        <p:spPr bwMode="auto">
          <a:xfrm rot="4226392">
            <a:off x="6321425" y="-1825625"/>
            <a:ext cx="207963" cy="16051213"/>
          </a:xfrm>
          <a:prstGeom prst="rect">
            <a:avLst/>
          </a:prstGeom>
          <a:solidFill>
            <a:srgbClr val="4D4D4D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4824" name="Rectangle 9"/>
          <p:cNvSpPr>
            <a:spLocks noChangeArrowheads="1"/>
          </p:cNvSpPr>
          <p:nvPr/>
        </p:nvSpPr>
        <p:spPr bwMode="auto">
          <a:xfrm rot="4226392">
            <a:off x="6628606" y="-1751806"/>
            <a:ext cx="255588" cy="16103600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4825" name="Rectangle 10"/>
          <p:cNvSpPr>
            <a:spLocks noChangeArrowheads="1"/>
          </p:cNvSpPr>
          <p:nvPr/>
        </p:nvSpPr>
        <p:spPr bwMode="auto">
          <a:xfrm rot="4226392">
            <a:off x="5178425" y="-4414838"/>
            <a:ext cx="215900" cy="16468726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34826" name="Group 11"/>
          <p:cNvGrpSpPr>
            <a:grpSpLocks/>
          </p:cNvGrpSpPr>
          <p:nvPr/>
        </p:nvGrpSpPr>
        <p:grpSpPr bwMode="auto">
          <a:xfrm>
            <a:off x="7077075" y="-6172200"/>
            <a:ext cx="5348288" cy="9356725"/>
            <a:chOff x="-201" y="-2190"/>
            <a:chExt cx="3369" cy="5894"/>
          </a:xfrm>
        </p:grpSpPr>
        <p:sp>
          <p:nvSpPr>
            <p:cNvPr id="35151" name="AutoShape 12"/>
            <p:cNvSpPr>
              <a:spLocks noChangeArrowheads="1"/>
            </p:cNvSpPr>
            <p:nvPr/>
          </p:nvSpPr>
          <p:spPr bwMode="auto">
            <a:xfrm rot="2623450">
              <a:off x="2" y="3235"/>
              <a:ext cx="907" cy="469"/>
            </a:xfrm>
            <a:prstGeom prst="parallelogram">
              <a:avLst>
                <a:gd name="adj" fmla="val 43629"/>
              </a:avLst>
            </a:prstGeom>
            <a:solidFill>
              <a:srgbClr val="80808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35152" name="Group 13"/>
            <p:cNvGrpSpPr>
              <a:grpSpLocks/>
            </p:cNvGrpSpPr>
            <p:nvPr/>
          </p:nvGrpSpPr>
          <p:grpSpPr bwMode="auto">
            <a:xfrm>
              <a:off x="-201" y="-2190"/>
              <a:ext cx="3369" cy="5522"/>
              <a:chOff x="-201" y="-2190"/>
              <a:chExt cx="3369" cy="5522"/>
            </a:xfrm>
          </p:grpSpPr>
          <p:sp>
            <p:nvSpPr>
              <p:cNvPr id="35153" name="AutoShape 14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154" name="AutoShape 15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155" name="AutoShape 16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156" name="Line 17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157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5158" name="Group 19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35300" name="AutoShape 2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301" name="Line 2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30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59" name="Group 23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35297" name="AutoShape 2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98" name="Line 2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99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0" name="Group 27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35294" name="AutoShape 2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95" name="Line 2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96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1" name="Group 31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35291" name="AutoShape 3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92" name="Line 3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93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2" name="Group 35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35288" name="AutoShape 3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89" name="Line 3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9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3" name="Group 39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35285" name="AutoShape 4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86" name="Line 4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87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4" name="Group 43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35282" name="AutoShape 4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83" name="Line 4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84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5" name="Group 47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35279" name="AutoShape 4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80" name="Line 4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81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6" name="Group 51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35276" name="AutoShape 5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77" name="Line 5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78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7" name="Group 55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35273" name="AutoShape 5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74" name="Line 5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75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8" name="Group 59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35270" name="AutoShape 6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71" name="Line 6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72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69" name="Group 63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35267" name="AutoShape 6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68" name="Line 6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69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70" name="Group 67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35264" name="AutoShape 6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65" name="Line 6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66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71" name="Group 71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35261" name="AutoShape 7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62" name="Line 7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63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72" name="Group 75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35258" name="AutoShape 7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59" name="Line 7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60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73" name="Group 79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35255" name="AutoShape 8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56" name="Line 8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57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74" name="Group 83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35252" name="AutoShape 8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53" name="Line 8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54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75" name="Group 87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35249" name="AutoShape 8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50" name="Line 8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51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76" name="Group 91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35246" name="AutoShape 9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47" name="Line 9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48" name="Line 9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77" name="Group 95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35243" name="AutoShape 9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44" name="Line 9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45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5178" name="AutoShape 99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5179" name="Group 100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35240" name="AutoShape 10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41" name="Line 10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42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0" name="Group 104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35237" name="AutoShape 10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38" name="Line 10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39" name="Line 10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1" name="Group 108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35234" name="AutoShape 10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35" name="Line 11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36" name="Line 11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2" name="Group 112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35231" name="AutoShape 11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32" name="Line 11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33" name="Line 11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3" name="Group 116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35228" name="AutoShape 11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29" name="Line 11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30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4" name="Group 120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35225" name="AutoShape 12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26" name="Line 12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27" name="Line 12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5" name="Group 124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35222" name="AutoShape 12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23" name="Line 12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24" name="Line 12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6" name="Group 128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35219" name="AutoShape 12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20" name="Line 13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21" name="Line 13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7" name="Group 132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35216" name="AutoShape 13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17" name="Line 13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18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8" name="Group 136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35213" name="AutoShape 13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14" name="Line 13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15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89" name="Group 140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35210" name="AutoShape 14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11" name="Line 14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12" name="Line 14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90" name="Group 144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35207" name="AutoShape 14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08" name="Line 14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09" name="Line 14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91" name="Group 148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35204" name="AutoShape 14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05" name="Line 15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06" name="Line 15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92" name="Group 152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35201" name="AutoShape 15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202" name="Line 15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03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193" name="Group 156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35198" name="AutoShape 15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99" name="Line 15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200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5194" name="Line 160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195" name="AutoShape 161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196" name="Line 162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197" name="Line 163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4827" name="Group 164"/>
          <p:cNvGrpSpPr>
            <a:grpSpLocks/>
          </p:cNvGrpSpPr>
          <p:nvPr/>
        </p:nvGrpSpPr>
        <p:grpSpPr bwMode="auto">
          <a:xfrm>
            <a:off x="2292350" y="-4471988"/>
            <a:ext cx="5348288" cy="9356726"/>
            <a:chOff x="-201" y="-2190"/>
            <a:chExt cx="3369" cy="5894"/>
          </a:xfrm>
        </p:grpSpPr>
        <p:sp>
          <p:nvSpPr>
            <p:cNvPr id="34999" name="AutoShape 165"/>
            <p:cNvSpPr>
              <a:spLocks noChangeArrowheads="1"/>
            </p:cNvSpPr>
            <p:nvPr/>
          </p:nvSpPr>
          <p:spPr bwMode="auto">
            <a:xfrm rot="2623450">
              <a:off x="2" y="3235"/>
              <a:ext cx="907" cy="469"/>
            </a:xfrm>
            <a:prstGeom prst="parallelogram">
              <a:avLst>
                <a:gd name="adj" fmla="val 43629"/>
              </a:avLst>
            </a:prstGeom>
            <a:solidFill>
              <a:srgbClr val="80808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35000" name="Group 166"/>
            <p:cNvGrpSpPr>
              <a:grpSpLocks/>
            </p:cNvGrpSpPr>
            <p:nvPr/>
          </p:nvGrpSpPr>
          <p:grpSpPr bwMode="auto">
            <a:xfrm>
              <a:off x="-201" y="-2190"/>
              <a:ext cx="3369" cy="5522"/>
              <a:chOff x="-201" y="-2190"/>
              <a:chExt cx="3369" cy="5522"/>
            </a:xfrm>
          </p:grpSpPr>
          <p:sp>
            <p:nvSpPr>
              <p:cNvPr id="35001" name="AutoShape 167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002" name="AutoShape 168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003" name="AutoShape 169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004" name="Line 170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005" name="AutoShape 171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5006" name="Group 172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35148" name="AutoShape 17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49" name="Line 17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0" name="Line 17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07" name="Group 176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35145" name="AutoShape 17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46" name="Line 17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7" name="Line 17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08" name="Group 180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35142" name="AutoShape 18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43" name="Line 18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4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09" name="Group 184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35139" name="AutoShape 18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40" name="Line 18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1" name="Line 18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0" name="Group 188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35136" name="AutoShape 18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37" name="Line 19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8" name="Line 19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1" name="Group 192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35133" name="AutoShape 19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34" name="Line 19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5" name="Line 19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2" name="Group 196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35130" name="AutoShape 19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31" name="Line 19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2" name="Line 19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3" name="Group 200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35127" name="AutoShape 20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28" name="Line 20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9" name="Line 20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4" name="Group 204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35124" name="AutoShape 20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25" name="Line 20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6" name="Line 20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5" name="Group 208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35121" name="AutoShape 20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22" name="Line 21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3" name="Line 21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6" name="Group 212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35118" name="AutoShape 21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19" name="Line 21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0" name="Line 21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7" name="Group 216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35115" name="AutoShape 21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16" name="Line 21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7" name="Line 21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8" name="Group 220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35112" name="AutoShape 22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13" name="Line 22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4" name="Line 22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19" name="Group 224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35109" name="AutoShape 2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10" name="Line 22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1" name="Line 22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20" name="Group 228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35106" name="AutoShape 22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07" name="Line 23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8" name="Line 23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21" name="Group 232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35103" name="AutoShape 23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04" name="Line 23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5" name="Line 23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22" name="Group 236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35100" name="AutoShape 23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101" name="Line 23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2" name="Line 23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23" name="Group 240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35097" name="AutoShape 24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98" name="Line 24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9" name="Line 24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24" name="Group 244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35094" name="AutoShape 24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95" name="Line 24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6" name="Line 24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25" name="Group 248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35091" name="AutoShape 24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92" name="Line 25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3" name="Line 25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5026" name="AutoShape 252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5027" name="Group 253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35088" name="AutoShape 25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89" name="Line 25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0" name="Line 25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28" name="Group 257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35085" name="AutoShape 25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86" name="Line 25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7" name="Line 26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29" name="Group 261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35082" name="AutoShape 26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83" name="Line 26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4" name="Line 26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0" name="Group 265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35079" name="AutoShape 26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80" name="Line 26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1" name="Line 26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1" name="Group 269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35076" name="AutoShape 27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77" name="Line 27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8" name="Line 27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2" name="Group 273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35073" name="AutoShape 27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74" name="Line 27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5" name="Line 27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3" name="Group 277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35070" name="AutoShape 27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71" name="Line 27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2" name="Line 28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4" name="Group 281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35067" name="AutoShape 28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68" name="Line 28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9" name="Line 28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5" name="Group 285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35064" name="AutoShape 28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65" name="Line 28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6" name="Line 28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6" name="Group 289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35061" name="AutoShape 29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62" name="Line 29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3" name="Line 29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7" name="Group 293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35058" name="AutoShape 29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59" name="Line 29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0" name="Line 29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8" name="Group 297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35055" name="AutoShape 29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56" name="Line 29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7" name="Line 30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39" name="Group 301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35052" name="AutoShape 30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53" name="Line 30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4" name="Line 30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40" name="Group 305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35049" name="AutoShape 30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50" name="Line 30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1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041" name="Group 309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35046" name="AutoShape 31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5047" name="Line 31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8" name="Line 31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5042" name="Line 313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043" name="AutoShape 314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5044" name="Line 315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045" name="Line 316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4828" name="Group 317"/>
          <p:cNvGrpSpPr>
            <a:grpSpLocks/>
          </p:cNvGrpSpPr>
          <p:nvPr/>
        </p:nvGrpSpPr>
        <p:grpSpPr bwMode="auto">
          <a:xfrm>
            <a:off x="-2522538" y="-2774950"/>
            <a:ext cx="5348288" cy="9356725"/>
            <a:chOff x="-201" y="-2190"/>
            <a:chExt cx="3369" cy="5894"/>
          </a:xfrm>
        </p:grpSpPr>
        <p:sp>
          <p:nvSpPr>
            <p:cNvPr id="34847" name="AutoShape 318"/>
            <p:cNvSpPr>
              <a:spLocks noChangeArrowheads="1"/>
            </p:cNvSpPr>
            <p:nvPr/>
          </p:nvSpPr>
          <p:spPr bwMode="auto">
            <a:xfrm rot="2623450">
              <a:off x="2" y="3235"/>
              <a:ext cx="907" cy="469"/>
            </a:xfrm>
            <a:prstGeom prst="parallelogram">
              <a:avLst>
                <a:gd name="adj" fmla="val 43629"/>
              </a:avLst>
            </a:prstGeom>
            <a:solidFill>
              <a:srgbClr val="80808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34848" name="Group 319"/>
            <p:cNvGrpSpPr>
              <a:grpSpLocks/>
            </p:cNvGrpSpPr>
            <p:nvPr/>
          </p:nvGrpSpPr>
          <p:grpSpPr bwMode="auto">
            <a:xfrm>
              <a:off x="-201" y="-2190"/>
              <a:ext cx="3369" cy="5522"/>
              <a:chOff x="-201" y="-2190"/>
              <a:chExt cx="3369" cy="5522"/>
            </a:xfrm>
          </p:grpSpPr>
          <p:sp>
            <p:nvSpPr>
              <p:cNvPr id="34849" name="AutoShape 320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4850" name="AutoShape 321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4851" name="AutoShape 322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4852" name="Line 323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3" name="AutoShape 324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4854" name="Group 325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34996" name="AutoShape 32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97" name="Line 32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8" name="Line 32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55" name="Group 329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34993" name="AutoShape 33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94" name="Line 33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5" name="Line 33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56" name="Group 333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34990" name="AutoShape 33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91" name="Line 33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2" name="Line 33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57" name="Group 337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34987" name="AutoShape 33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88" name="Line 33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9" name="Line 34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58" name="Group 341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34984" name="AutoShape 34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85" name="Line 34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6" name="Line 34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59" name="Group 345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34981" name="AutoShape 34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82" name="Line 34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3" name="Line 34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0" name="Group 349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34978" name="AutoShape 35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79" name="Line 35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0" name="Line 35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1" name="Group 353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34975" name="AutoShape 35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76" name="Line 35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7" name="Line 35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2" name="Group 357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34972" name="AutoShape 35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73" name="Line 35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4" name="Line 36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3" name="Group 361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34969" name="AutoShape 36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70" name="Line 36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1" name="Line 36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4" name="Group 365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34966" name="AutoShape 36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67" name="Line 36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8" name="Line 36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5" name="Group 369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34963" name="AutoShape 37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64" name="Line 37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5" name="Line 37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6" name="Group 373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34960" name="AutoShape 37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61" name="Line 37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2" name="Line 37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7" name="Group 377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34957" name="AutoShape 37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58" name="Line 37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9" name="Line 38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8" name="Group 381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34954" name="AutoShape 38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55" name="Line 38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6" name="Line 38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69" name="Group 385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34951" name="AutoShape 38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52" name="Line 38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3" name="Line 38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70" name="Group 389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34948" name="AutoShape 39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49" name="Line 39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0" name="Line 39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71" name="Group 393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34945" name="AutoShape 39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46" name="Line 39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7" name="Line 39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72" name="Group 397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34942" name="AutoShape 39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43" name="Line 39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4" name="Line 40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73" name="Group 401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34939" name="AutoShape 40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40" name="Line 40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1" name="Line 40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4874" name="AutoShape 405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4875" name="Group 406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34936" name="AutoShape 40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37" name="Line 40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8" name="Line 40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76" name="Group 410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34933" name="AutoShape 41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34" name="Line 41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5" name="Line 41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77" name="Group 414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34930" name="AutoShape 41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31" name="Line 41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2" name="Line 41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78" name="Group 418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34927" name="AutoShape 41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28" name="Line 42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9" name="Line 42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79" name="Group 422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34924" name="AutoShape 42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25" name="Line 42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6" name="Line 42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0" name="Group 426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34921" name="AutoShape 42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22" name="Line 42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3" name="Line 42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1" name="Group 430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34918" name="AutoShape 43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19" name="Line 43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0" name="Line 43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2" name="Group 434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34915" name="AutoShape 43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16" name="Line 43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7" name="Line 43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3" name="Group 438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34912" name="AutoShape 43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13" name="Line 44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4" name="Line 44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4" name="Group 442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34909" name="AutoShape 44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10" name="Line 44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1" name="Line 44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5" name="Group 446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34906" name="AutoShape 44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07" name="Line 44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8" name="Line 44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6" name="Group 450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34903" name="AutoShape 45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04" name="Line 45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5" name="Line 45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7" name="Group 454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34900" name="AutoShape 45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901" name="Line 45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2" name="Line 45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8" name="Group 458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34897" name="AutoShape 45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898" name="Line 46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9" name="Line 46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4889" name="Group 462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34894" name="AutoShape 46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4895" name="Line 46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6" name="Line 46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4890" name="Line 466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91" name="AutoShape 467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4892" name="Line 468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93" name="Line 469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4829" name="Line 471"/>
          <p:cNvSpPr>
            <a:spLocks noChangeShapeType="1"/>
          </p:cNvSpPr>
          <p:nvPr/>
        </p:nvSpPr>
        <p:spPr bwMode="auto">
          <a:xfrm flipV="1">
            <a:off x="-2895600" y="2692400"/>
            <a:ext cx="16660813" cy="59309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3176" name="Picture 472" descr="Авто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10820400" y="22860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177" name="Picture 473" descr="Авто 1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295400" y="7467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179" name="Picture 475">
            <a:hlinkClick r:id="" action="ppaction://media"/>
          </p:cNvPr>
          <p:cNvPicPr>
            <a:picLocks noRot="1" noChangeAspect="1" noChangeArrowheads="1"/>
          </p:cNvPicPr>
          <p:nvPr>
            <a:wavAudioFile r:embed="rId3" name="сигнал.wav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5715000" y="7772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3" name="AutoShape 479"/>
          <p:cNvSpPr>
            <a:spLocks noChangeArrowheads="1"/>
          </p:cNvSpPr>
          <p:nvPr/>
        </p:nvSpPr>
        <p:spPr bwMode="auto">
          <a:xfrm rot="-5400000">
            <a:off x="4244181" y="3620294"/>
            <a:ext cx="1068388" cy="152400"/>
          </a:xfrm>
          <a:prstGeom prst="parallelogram">
            <a:avLst>
              <a:gd name="adj" fmla="val 108304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4834" name="Picture 480" descr="aluno03 стоит_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778375" y="34671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5" name="AutoShape 481"/>
          <p:cNvSpPr>
            <a:spLocks noChangeArrowheads="1"/>
          </p:cNvSpPr>
          <p:nvPr/>
        </p:nvSpPr>
        <p:spPr bwMode="auto">
          <a:xfrm rot="-5400000">
            <a:off x="4990306" y="3340894"/>
            <a:ext cx="1068388" cy="152400"/>
          </a:xfrm>
          <a:prstGeom prst="parallelogram">
            <a:avLst>
              <a:gd name="adj" fmla="val 108304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4836" name="AutoShape 482"/>
          <p:cNvSpPr>
            <a:spLocks noChangeArrowheads="1"/>
          </p:cNvSpPr>
          <p:nvPr/>
        </p:nvSpPr>
        <p:spPr bwMode="auto">
          <a:xfrm rot="20337625" flipV="1">
            <a:off x="4687888" y="2976563"/>
            <a:ext cx="1001712" cy="347662"/>
          </a:xfrm>
          <a:prstGeom prst="parallelogram">
            <a:avLst>
              <a:gd name="adj" fmla="val 42872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4837" name="Picture 484" descr="Копия 4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02175" y="3162300"/>
            <a:ext cx="2095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8" name="AutoShape 486"/>
          <p:cNvSpPr>
            <a:spLocks noChangeArrowheads="1"/>
          </p:cNvSpPr>
          <p:nvPr/>
        </p:nvSpPr>
        <p:spPr bwMode="auto">
          <a:xfrm>
            <a:off x="2492375" y="952500"/>
            <a:ext cx="1625600" cy="2278063"/>
          </a:xfrm>
          <a:prstGeom prst="wedgeRoundRectCallout">
            <a:avLst>
              <a:gd name="adj1" fmla="val 87208"/>
              <a:gd name="adj2" fmla="val 4888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>
              <a:latin typeface="Calibri" pitchFamily="34" charset="0"/>
            </a:endParaRPr>
          </a:p>
        </p:txBody>
      </p:sp>
      <p:pic>
        <p:nvPicPr>
          <p:cNvPr id="34839" name="Picture 488" descr="4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20975" y="1028700"/>
            <a:ext cx="124777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0" name="Text Box 489"/>
          <p:cNvSpPr txBox="1">
            <a:spLocks noChangeArrowheads="1"/>
          </p:cNvSpPr>
          <p:nvPr/>
        </p:nvSpPr>
        <p:spPr bwMode="auto">
          <a:xfrm>
            <a:off x="2568575" y="2705100"/>
            <a:ext cx="1600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>
                <a:latin typeface="Calibri" pitchFamily="34" charset="0"/>
              </a:rPr>
              <a:t>Место остановки автобуса и троллейбуса</a:t>
            </a:r>
          </a:p>
        </p:txBody>
      </p:sp>
      <p:pic>
        <p:nvPicPr>
          <p:cNvPr id="34841" name="Picture 470" descr="троллейбус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0000FF"/>
              </a:clrFrom>
              <a:clrTo>
                <a:srgbClr val="0000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0225" y="2701925"/>
            <a:ext cx="3429000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178" name="Picture 474" descr="aluno03"/>
          <p:cNvPicPr>
            <a:picLocks noChangeAspect="1" noChangeArrowheads="1" noCrop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934200" y="647858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3198" name="Group 490"/>
          <p:cNvGrpSpPr>
            <a:grpSpLocks/>
          </p:cNvGrpSpPr>
          <p:nvPr/>
        </p:nvGrpSpPr>
        <p:grpSpPr bwMode="auto">
          <a:xfrm>
            <a:off x="3657600" y="4724400"/>
            <a:ext cx="3836988" cy="717550"/>
            <a:chOff x="2064" y="3456"/>
            <a:chExt cx="2417" cy="452"/>
          </a:xfrm>
        </p:grpSpPr>
        <p:sp>
          <p:nvSpPr>
            <p:cNvPr id="34845" name="Rectangle 491"/>
            <p:cNvSpPr>
              <a:spLocks noChangeArrowheads="1"/>
            </p:cNvSpPr>
            <p:nvPr/>
          </p:nvSpPr>
          <p:spPr bwMode="auto">
            <a:xfrm>
              <a:off x="2064" y="3456"/>
              <a:ext cx="2417" cy="4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4846" name="WordArt 492"/>
            <p:cNvSpPr>
              <a:spLocks noChangeArrowheads="1" noChangeShapeType="1" noTextEdit="1"/>
            </p:cNvSpPr>
            <p:nvPr/>
          </p:nvSpPr>
          <p:spPr bwMode="auto">
            <a:xfrm>
              <a:off x="2140" y="3570"/>
              <a:ext cx="2256" cy="26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ОПАСНО</a:t>
              </a:r>
            </a:p>
          </p:txBody>
        </p:sp>
      </p:grpSp>
      <p:pic>
        <p:nvPicPr>
          <p:cNvPr id="73197" name="21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9753600" y="5867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727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707" fill="hold"/>
                                        <p:tgtEl>
                                          <p:spTgt spid="731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9343" fill="hold"/>
                                        <p:tgtEl>
                                          <p:spTgt spid="731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8.33333E-7 3.33333E-6 L 1.40834 -0.66667 " pathEditMode="relative" rAng="0" ptsTypes="AA">
                                      <p:cBhvr>
                                        <p:cTn id="12" dur="6000" fill="hold"/>
                                        <p:tgtEl>
                                          <p:spTgt spid="73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5E-6 -3.33333E-6 L -0.59948 0.28264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73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14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L -0.29896 -0.36667 " pathEditMode="relative" rAng="0" ptsTypes="AA">
                                      <p:cBhvr>
                                        <p:cTn id="16" dur="10000" spd="-100000" fill="hold"/>
                                        <p:tgtEl>
                                          <p:spTgt spid="73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" y="-18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5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7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706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3179"/>
                </p:tgtEl>
              </p:cMediaNode>
            </p:audio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3197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2682875" y="5105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Rectangle 3"/>
          <p:cNvSpPr>
            <a:spLocks noChangeArrowheads="1"/>
          </p:cNvSpPr>
          <p:nvPr/>
        </p:nvSpPr>
        <p:spPr bwMode="auto">
          <a:xfrm rot="4226392">
            <a:off x="2313782" y="-2677319"/>
            <a:ext cx="2017712" cy="16392525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 flipV="1">
            <a:off x="-5664200" y="2466975"/>
            <a:ext cx="16660813" cy="59309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 rot="4226392">
            <a:off x="3009106" y="-3672681"/>
            <a:ext cx="117475" cy="16340138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 rot="4226392">
            <a:off x="2782093" y="-3863181"/>
            <a:ext cx="207963" cy="16538576"/>
          </a:xfrm>
          <a:prstGeom prst="rect">
            <a:avLst/>
          </a:prstGeom>
          <a:solidFill>
            <a:srgbClr val="4D4D4D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 rot="4226392">
            <a:off x="3768725" y="-1635125"/>
            <a:ext cx="117475" cy="16189325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6871" name="Rectangle 8"/>
          <p:cNvSpPr>
            <a:spLocks noChangeArrowheads="1"/>
          </p:cNvSpPr>
          <p:nvPr/>
        </p:nvSpPr>
        <p:spPr bwMode="auto">
          <a:xfrm rot="4226392">
            <a:off x="3883025" y="-1444625"/>
            <a:ext cx="207963" cy="16051213"/>
          </a:xfrm>
          <a:prstGeom prst="rect">
            <a:avLst/>
          </a:prstGeom>
          <a:solidFill>
            <a:srgbClr val="4D4D4D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6872" name="Rectangle 9"/>
          <p:cNvSpPr>
            <a:spLocks noChangeArrowheads="1"/>
          </p:cNvSpPr>
          <p:nvPr/>
        </p:nvSpPr>
        <p:spPr bwMode="auto">
          <a:xfrm rot="4226392">
            <a:off x="4190206" y="-1370806"/>
            <a:ext cx="255588" cy="16103600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6873" name="Rectangle 10"/>
          <p:cNvSpPr>
            <a:spLocks noChangeArrowheads="1"/>
          </p:cNvSpPr>
          <p:nvPr/>
        </p:nvSpPr>
        <p:spPr bwMode="auto">
          <a:xfrm rot="4226392">
            <a:off x="2740025" y="-4033838"/>
            <a:ext cx="215900" cy="16468726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36874" name="Group 11"/>
          <p:cNvGrpSpPr>
            <a:grpSpLocks/>
          </p:cNvGrpSpPr>
          <p:nvPr/>
        </p:nvGrpSpPr>
        <p:grpSpPr bwMode="auto">
          <a:xfrm>
            <a:off x="4638675" y="-5791200"/>
            <a:ext cx="5348288" cy="9356725"/>
            <a:chOff x="-201" y="-2190"/>
            <a:chExt cx="3369" cy="5894"/>
          </a:xfrm>
        </p:grpSpPr>
        <p:sp>
          <p:nvSpPr>
            <p:cNvPr id="37201" name="AutoShape 12"/>
            <p:cNvSpPr>
              <a:spLocks noChangeArrowheads="1"/>
            </p:cNvSpPr>
            <p:nvPr/>
          </p:nvSpPr>
          <p:spPr bwMode="auto">
            <a:xfrm rot="2623450">
              <a:off x="2" y="3235"/>
              <a:ext cx="907" cy="469"/>
            </a:xfrm>
            <a:prstGeom prst="parallelogram">
              <a:avLst>
                <a:gd name="adj" fmla="val 43629"/>
              </a:avLst>
            </a:prstGeom>
            <a:solidFill>
              <a:srgbClr val="80808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37202" name="Group 13"/>
            <p:cNvGrpSpPr>
              <a:grpSpLocks/>
            </p:cNvGrpSpPr>
            <p:nvPr/>
          </p:nvGrpSpPr>
          <p:grpSpPr bwMode="auto">
            <a:xfrm>
              <a:off x="-201" y="-2190"/>
              <a:ext cx="3369" cy="5522"/>
              <a:chOff x="-201" y="-2190"/>
              <a:chExt cx="3369" cy="5522"/>
            </a:xfrm>
          </p:grpSpPr>
          <p:sp>
            <p:nvSpPr>
              <p:cNvPr id="37203" name="AutoShape 14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7204" name="AutoShape 15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7205" name="AutoShape 16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7206" name="Line 17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207" name="AutoShape 18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7208" name="Group 19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37350" name="AutoShape 2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51" name="Line 2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5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09" name="Group 23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37347" name="AutoShape 2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48" name="Line 2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49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0" name="Group 27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37344" name="AutoShape 2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45" name="Line 2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46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1" name="Group 31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37341" name="AutoShape 3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42" name="Line 3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43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2" name="Group 35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37338" name="AutoShape 3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39" name="Line 3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4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3" name="Group 39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37335" name="AutoShape 4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36" name="Line 4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37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4" name="Group 43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37332" name="AutoShape 4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33" name="Line 4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34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5" name="Group 47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37329" name="AutoShape 4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30" name="Line 4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31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6" name="Group 51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37326" name="AutoShape 5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27" name="Line 5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28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7" name="Group 55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37323" name="AutoShape 5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24" name="Line 5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25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8" name="Group 59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37320" name="AutoShape 6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21" name="Line 6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22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19" name="Group 63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37317" name="AutoShape 6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18" name="Line 6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19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20" name="Group 67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37314" name="AutoShape 6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15" name="Line 6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16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21" name="Group 71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37311" name="AutoShape 7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12" name="Line 7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13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22" name="Group 75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37308" name="AutoShape 7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09" name="Line 7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10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23" name="Group 79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37305" name="AutoShape 8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06" name="Line 8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07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24" name="Group 83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37302" name="AutoShape 8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03" name="Line 8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04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25" name="Group 87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37299" name="AutoShape 8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300" name="Line 8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301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26" name="Group 91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37296" name="AutoShape 9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97" name="Line 9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98" name="Line 9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27" name="Group 95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37293" name="AutoShape 9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94" name="Line 9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95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7228" name="AutoShape 99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7229" name="Group 100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37290" name="AutoShape 10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91" name="Line 10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92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0" name="Group 104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37287" name="AutoShape 10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88" name="Line 10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89" name="Line 10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1" name="Group 108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37284" name="AutoShape 10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85" name="Line 11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86" name="Line 11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2" name="Group 112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37281" name="AutoShape 11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82" name="Line 11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83" name="Line 11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3" name="Group 116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37278" name="AutoShape 11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79" name="Line 11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80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4" name="Group 120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37275" name="AutoShape 12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76" name="Line 12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77" name="Line 12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5" name="Group 124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37272" name="AutoShape 12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73" name="Line 12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74" name="Line 12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6" name="Group 128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37269" name="AutoShape 12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70" name="Line 13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71" name="Line 13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7" name="Group 132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37266" name="AutoShape 13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67" name="Line 13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68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8" name="Group 136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37263" name="AutoShape 13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64" name="Line 13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65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39" name="Group 140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37260" name="AutoShape 14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61" name="Line 14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62" name="Line 14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40" name="Group 144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37257" name="AutoShape 14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58" name="Line 14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59" name="Line 14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41" name="Group 148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37254" name="AutoShape 14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55" name="Line 15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56" name="Line 15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42" name="Group 152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37251" name="AutoShape 15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52" name="Line 15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53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243" name="Group 156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37248" name="AutoShape 15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249" name="Line 15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50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7244" name="Line 160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245" name="AutoShape 161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7246" name="Line 162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247" name="Line 163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6875" name="Group 164"/>
          <p:cNvGrpSpPr>
            <a:grpSpLocks/>
          </p:cNvGrpSpPr>
          <p:nvPr/>
        </p:nvGrpSpPr>
        <p:grpSpPr bwMode="auto">
          <a:xfrm>
            <a:off x="-146050" y="-4090988"/>
            <a:ext cx="5348288" cy="9356726"/>
            <a:chOff x="-201" y="-2190"/>
            <a:chExt cx="3369" cy="5894"/>
          </a:xfrm>
        </p:grpSpPr>
        <p:sp>
          <p:nvSpPr>
            <p:cNvPr id="37049" name="AutoShape 165"/>
            <p:cNvSpPr>
              <a:spLocks noChangeArrowheads="1"/>
            </p:cNvSpPr>
            <p:nvPr/>
          </p:nvSpPr>
          <p:spPr bwMode="auto">
            <a:xfrm rot="2623450">
              <a:off x="2" y="3235"/>
              <a:ext cx="907" cy="469"/>
            </a:xfrm>
            <a:prstGeom prst="parallelogram">
              <a:avLst>
                <a:gd name="adj" fmla="val 43629"/>
              </a:avLst>
            </a:prstGeom>
            <a:solidFill>
              <a:srgbClr val="80808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37050" name="Group 166"/>
            <p:cNvGrpSpPr>
              <a:grpSpLocks/>
            </p:cNvGrpSpPr>
            <p:nvPr/>
          </p:nvGrpSpPr>
          <p:grpSpPr bwMode="auto">
            <a:xfrm>
              <a:off x="-201" y="-2190"/>
              <a:ext cx="3369" cy="5522"/>
              <a:chOff x="-201" y="-2190"/>
              <a:chExt cx="3369" cy="5522"/>
            </a:xfrm>
          </p:grpSpPr>
          <p:sp>
            <p:nvSpPr>
              <p:cNvPr id="37051" name="AutoShape 167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7052" name="AutoShape 168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7053" name="AutoShape 169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7054" name="Line 170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055" name="AutoShape 171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7056" name="Group 172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37198" name="AutoShape 17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99" name="Line 17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200" name="Line 17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57" name="Group 176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37195" name="AutoShape 17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96" name="Line 17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97" name="Line 17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58" name="Group 180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37192" name="AutoShape 18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93" name="Line 18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94" name="Line 18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59" name="Group 184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37189" name="AutoShape 18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90" name="Line 18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91" name="Line 18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0" name="Group 188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37186" name="AutoShape 18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87" name="Line 19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88" name="Line 19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1" name="Group 192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37183" name="AutoShape 19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84" name="Line 19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85" name="Line 19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2" name="Group 196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37180" name="AutoShape 19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81" name="Line 19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82" name="Line 19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3" name="Group 200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37177" name="AutoShape 20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78" name="Line 20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79" name="Line 20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4" name="Group 204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37174" name="AutoShape 20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75" name="Line 20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76" name="Line 20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5" name="Group 208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37171" name="AutoShape 20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72" name="Line 21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73" name="Line 21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6" name="Group 212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37168" name="AutoShape 21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69" name="Line 21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70" name="Line 21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7" name="Group 216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37165" name="AutoShape 21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66" name="Line 21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67" name="Line 21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8" name="Group 220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37162" name="AutoShape 22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63" name="Line 22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64" name="Line 22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69" name="Group 224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37159" name="AutoShape 2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60" name="Line 22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61" name="Line 22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70" name="Group 228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37156" name="AutoShape 22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57" name="Line 23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58" name="Line 23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71" name="Group 232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37153" name="AutoShape 23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54" name="Line 23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55" name="Line 23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72" name="Group 236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37150" name="AutoShape 23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51" name="Line 23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52" name="Line 23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73" name="Group 240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37147" name="AutoShape 24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48" name="Line 24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49" name="Line 24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74" name="Group 244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37144" name="AutoShape 24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45" name="Line 24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46" name="Line 24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75" name="Group 248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37141" name="AutoShape 24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42" name="Line 25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43" name="Line 25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7076" name="AutoShape 252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7077" name="Group 253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37138" name="AutoShape 25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39" name="Line 25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40" name="Line 25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78" name="Group 257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37135" name="AutoShape 25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36" name="Line 25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37" name="Line 26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79" name="Group 261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37132" name="AutoShape 26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33" name="Line 26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34" name="Line 26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0" name="Group 265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37129" name="AutoShape 26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30" name="Line 26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31" name="Line 26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1" name="Group 269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37126" name="AutoShape 27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27" name="Line 27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28" name="Line 27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2" name="Group 273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37123" name="AutoShape 27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24" name="Line 27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25" name="Line 27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3" name="Group 277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37120" name="AutoShape 27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21" name="Line 27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22" name="Line 28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4" name="Group 281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37117" name="AutoShape 28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18" name="Line 28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19" name="Line 28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5" name="Group 285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37114" name="AutoShape 28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15" name="Line 28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16" name="Line 28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6" name="Group 289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37111" name="AutoShape 29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12" name="Line 29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13" name="Line 29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7" name="Group 293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37108" name="AutoShape 29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09" name="Line 29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10" name="Line 29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8" name="Group 297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37105" name="AutoShape 29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06" name="Line 29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07" name="Line 30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89" name="Group 301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37102" name="AutoShape 30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03" name="Line 30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04" name="Line 30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90" name="Group 305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37099" name="AutoShape 30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100" name="Line 30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101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7091" name="Group 309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37096" name="AutoShape 31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97" name="Line 31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98" name="Line 31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7092" name="Line 313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093" name="AutoShape 314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7094" name="Line 315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095" name="Line 316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6876" name="Group 317"/>
          <p:cNvGrpSpPr>
            <a:grpSpLocks/>
          </p:cNvGrpSpPr>
          <p:nvPr/>
        </p:nvGrpSpPr>
        <p:grpSpPr bwMode="auto">
          <a:xfrm>
            <a:off x="-4960938" y="-2393950"/>
            <a:ext cx="5348288" cy="9356725"/>
            <a:chOff x="-201" y="-2190"/>
            <a:chExt cx="3369" cy="5894"/>
          </a:xfrm>
        </p:grpSpPr>
        <p:sp>
          <p:nvSpPr>
            <p:cNvPr id="36897" name="AutoShape 318"/>
            <p:cNvSpPr>
              <a:spLocks noChangeArrowheads="1"/>
            </p:cNvSpPr>
            <p:nvPr/>
          </p:nvSpPr>
          <p:spPr bwMode="auto">
            <a:xfrm rot="2623450">
              <a:off x="2" y="3235"/>
              <a:ext cx="907" cy="469"/>
            </a:xfrm>
            <a:prstGeom prst="parallelogram">
              <a:avLst>
                <a:gd name="adj" fmla="val 43629"/>
              </a:avLst>
            </a:prstGeom>
            <a:solidFill>
              <a:srgbClr val="80808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36898" name="Group 319"/>
            <p:cNvGrpSpPr>
              <a:grpSpLocks/>
            </p:cNvGrpSpPr>
            <p:nvPr/>
          </p:nvGrpSpPr>
          <p:grpSpPr bwMode="auto">
            <a:xfrm>
              <a:off x="-201" y="-2190"/>
              <a:ext cx="3369" cy="5522"/>
              <a:chOff x="-201" y="-2190"/>
              <a:chExt cx="3369" cy="5522"/>
            </a:xfrm>
          </p:grpSpPr>
          <p:sp>
            <p:nvSpPr>
              <p:cNvPr id="36899" name="AutoShape 320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6900" name="AutoShape 321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11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6901" name="AutoShape 322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6902" name="Line 323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03" name="AutoShape 324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6904" name="Group 325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37046" name="AutoShape 32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47" name="Line 32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48" name="Line 32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05" name="Group 329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37043" name="AutoShape 33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44" name="Line 33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45" name="Line 33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06" name="Group 333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37040" name="AutoShape 33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41" name="Line 33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42" name="Line 33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07" name="Group 337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37037" name="AutoShape 33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38" name="Line 33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39" name="Line 34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08" name="Group 341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37034" name="AutoShape 34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35" name="Line 34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36" name="Line 34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09" name="Group 345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37031" name="AutoShape 34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32" name="Line 34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33" name="Line 34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0" name="Group 349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37028" name="AutoShape 35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29" name="Line 35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30" name="Line 35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1" name="Group 353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37025" name="AutoShape 35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26" name="Line 35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27" name="Line 35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2" name="Group 357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37022" name="AutoShape 35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23" name="Line 35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24" name="Line 36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3" name="Group 361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37019" name="AutoShape 36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20" name="Line 36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21" name="Line 36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4" name="Group 365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37016" name="AutoShape 36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17" name="Line 36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18" name="Line 36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5" name="Group 369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37013" name="AutoShape 37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14" name="Line 37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15" name="Line 37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6" name="Group 373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37010" name="AutoShape 37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11" name="Line 37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12" name="Line 37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7" name="Group 377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37007" name="AutoShape 37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08" name="Line 37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09" name="Line 38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8" name="Group 381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37004" name="AutoShape 38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05" name="Line 38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06" name="Line 38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19" name="Group 385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37001" name="AutoShape 38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7002" name="Line 38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03" name="Line 38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20" name="Group 389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36998" name="AutoShape 39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99" name="Line 39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000" name="Line 39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21" name="Group 393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36995" name="AutoShape 39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96" name="Line 39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97" name="Line 39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22" name="Group 397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36992" name="AutoShape 39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93" name="Line 39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94" name="Line 40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23" name="Group 401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36989" name="AutoShape 40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90" name="Line 40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91" name="Line 40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6924" name="AutoShape 405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36925" name="Group 406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36986" name="AutoShape 40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87" name="Line 40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88" name="Line 40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26" name="Group 410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36983" name="AutoShape 41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84" name="Line 41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85" name="Line 41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27" name="Group 414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36980" name="AutoShape 41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81" name="Line 41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82" name="Line 41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28" name="Group 418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36977" name="AutoShape 41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78" name="Line 42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79" name="Line 42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29" name="Group 422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36974" name="AutoShape 42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75" name="Line 42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76" name="Line 42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0" name="Group 426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36971" name="AutoShape 42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72" name="Line 42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73" name="Line 42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1" name="Group 430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36968" name="AutoShape 43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69" name="Line 43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70" name="Line 43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2" name="Group 434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36965" name="AutoShape 43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66" name="Line 43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67" name="Line 43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3" name="Group 438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36962" name="AutoShape 43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63" name="Line 44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64" name="Line 44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4" name="Group 442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36959" name="AutoShape 44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60" name="Line 44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61" name="Line 44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5" name="Group 446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36956" name="AutoShape 44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57" name="Line 44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58" name="Line 44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6" name="Group 450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36953" name="AutoShape 45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54" name="Line 45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55" name="Line 45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7" name="Group 454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36950" name="AutoShape 45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51" name="Line 45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52" name="Line 45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8" name="Group 458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36947" name="AutoShape 45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48" name="Line 46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9" name="Line 46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6939" name="Group 462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36944" name="AutoShape 46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36945" name="Line 46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946" name="Line 46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6940" name="Line 466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41" name="AutoShape 467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36942" name="Line 468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943" name="Line 469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6877" name="Line 470"/>
          <p:cNvSpPr>
            <a:spLocks noChangeShapeType="1"/>
          </p:cNvSpPr>
          <p:nvPr/>
        </p:nvSpPr>
        <p:spPr bwMode="auto">
          <a:xfrm flipV="1">
            <a:off x="-5334000" y="3073400"/>
            <a:ext cx="16660813" cy="59309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5225" name="Picture 473">
            <a:hlinkClick r:id="" action="ppaction://media"/>
          </p:cNvPr>
          <p:cNvPicPr>
            <a:picLocks noRot="1" noChangeAspect="1" noChangeArrowheads="1"/>
          </p:cNvPicPr>
          <p:nvPr>
            <a:wavAudioFile r:embed="rId3" name="сигнал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3276600" y="8153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9" name="AutoShape 474"/>
          <p:cNvSpPr>
            <a:spLocks noChangeArrowheads="1"/>
          </p:cNvSpPr>
          <p:nvPr/>
        </p:nvSpPr>
        <p:spPr bwMode="auto">
          <a:xfrm rot="-5400000">
            <a:off x="1805781" y="4001294"/>
            <a:ext cx="1068388" cy="152400"/>
          </a:xfrm>
          <a:prstGeom prst="parallelogram">
            <a:avLst>
              <a:gd name="adj" fmla="val 108304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6880" name="AutoShape 476"/>
          <p:cNvSpPr>
            <a:spLocks noChangeArrowheads="1"/>
          </p:cNvSpPr>
          <p:nvPr/>
        </p:nvSpPr>
        <p:spPr bwMode="auto">
          <a:xfrm rot="-5400000">
            <a:off x="2551906" y="3721894"/>
            <a:ext cx="1068388" cy="152400"/>
          </a:xfrm>
          <a:prstGeom prst="parallelogram">
            <a:avLst>
              <a:gd name="adj" fmla="val 108304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6881" name="AutoShape 477"/>
          <p:cNvSpPr>
            <a:spLocks noChangeArrowheads="1"/>
          </p:cNvSpPr>
          <p:nvPr/>
        </p:nvSpPr>
        <p:spPr bwMode="auto">
          <a:xfrm rot="20337625" flipV="1">
            <a:off x="2249488" y="3357563"/>
            <a:ext cx="1001712" cy="347662"/>
          </a:xfrm>
          <a:prstGeom prst="parallelogram">
            <a:avLst>
              <a:gd name="adj" fmla="val 42872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6882" name="Picture 478" descr="Копия 4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3775" y="3543300"/>
            <a:ext cx="2095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3" name="Picture 483" descr="aluno03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495800" y="685958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39" name="Picture 487" descr="aluno03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101975" y="5626100"/>
            <a:ext cx="493712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41" name="Picture 489">
            <a:hlinkClick r:id="" action="ppaction://media"/>
          </p:cNvPr>
          <p:cNvPicPr>
            <a:picLocks noRot="1" noChangeAspect="1" noChangeArrowheads="1"/>
          </p:cNvPicPr>
          <p:nvPr>
            <a:wavAudioFile r:embed="rId4" name="сигнал 3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9448800" y="70866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42" name="22.wav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5486400" y="7162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7" name="Picture 491" descr="Копия мальчик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800000"/>
              </a:clrFrom>
              <a:clrTo>
                <a:srgbClr val="8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1463" y="37338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8" name="Picture 492" descr="Копия мальчик2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9900FF"/>
              </a:clrFrom>
              <a:clrTo>
                <a:srgbClr val="9900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3886200"/>
            <a:ext cx="4032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9" name="Picture 475" descr="aluno03 стоит_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438400" y="38862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40" name="Picture 488" descr="BD13656_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 flipH="1">
            <a:off x="9144000" y="5410200"/>
            <a:ext cx="762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45" name="Picture 493" descr="Авто 8"/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144000" y="17526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24" name="Picture 472" descr="Авто 1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733800" y="7848600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46" name="Picture 494" descr="Авто 18"/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114800" y="7467600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47" name="Picture 495">
            <a:hlinkClick r:id="" action="ppaction://media"/>
          </p:cNvPr>
          <p:cNvPicPr>
            <a:picLocks noRot="1" noChangeAspect="1" noChangeArrowheads="1"/>
          </p:cNvPicPr>
          <p:nvPr>
            <a:wavAudioFile r:embed="rId6" name="крик1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5105400" y="7772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48" name="Picture 496">
            <a:hlinkClick r:id="" action="ppaction://media"/>
          </p:cNvPr>
          <p:cNvPicPr>
            <a:picLocks noRot="1" noChangeAspect="1" noChangeArrowheads="1"/>
          </p:cNvPicPr>
          <p:nvPr>
            <a:wavAudioFile r:embed="rId7" name="крик 2.wav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5715000" y="78486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249" name="Picture 497" descr="fusbal1"/>
          <p:cNvPicPr>
            <a:picLocks noChangeAspect="1" noChangeArrowheads="1" noCrop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9144000" y="5715000"/>
            <a:ext cx="266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747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707" fill="hold"/>
                                        <p:tgtEl>
                                          <p:spTgt spid="752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722" fill="hold"/>
                                        <p:tgtEl>
                                          <p:spTgt spid="752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6709" fill="hold"/>
                                        <p:tgtEl>
                                          <p:spTgt spid="752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0" presetClass="path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8.33333E-7 3.33333E-6 L 1.40834 -0.66667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75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0.54461 -0.24236 " pathEditMode="relative" rAng="0" ptsTypes="AA">
                                      <p:cBhvr>
                                        <p:cTn id="16" dur="10000" fill="hold"/>
                                        <p:tgtEl>
                                          <p:spTgt spid="75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12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fill="remove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1.11111E-6 L -0.975 -0.18819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75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8" y="-9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8.33333E-7 3.33333E-6 L 1.40834 -0.66667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75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6667 -0.02774 C -0.03212 0.00508 -0.13073 0.03836 -0.20312 0.08551 C -0.27552 0.13242 -0.28368 0.22394 -0.36788 0.25398 C -0.45191 0.28403 -0.65174 0.263 -0.70833 0.26485 " pathEditMode="relative" rAng="0" ptsTypes="aaaA">
                                      <p:cBhvr>
                                        <p:cTn id="22" dur="3000" fill="hold"/>
                                        <p:tgtEl>
                                          <p:spTgt spid="75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" y="15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mediacall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061" fill="hold"/>
                                        <p:tgtEl>
                                          <p:spTgt spid="752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831" fill="hold"/>
                                        <p:tgtEl>
                                          <p:spTgt spid="752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7" presetID="0" presetClass="path" presetSubtype="0" fill="remove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3.33333E-6 -2.22222E-6 L -0.97291 -0.18333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75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6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4754"/>
                </p:tgtEl>
              </p:cMediaNode>
            </p:audio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5225"/>
                </p:tgtEl>
              </p:cMediaNode>
            </p:audio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5241"/>
                </p:tgtEl>
              </p:cMediaNode>
            </p:audio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5242"/>
                </p:tgtEl>
              </p:cMediaNode>
            </p:audio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5247"/>
                </p:tgtEl>
              </p:cMediaNode>
            </p:audio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524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5737270"/>
          </a:xfrm>
        </p:spPr>
        <p:txBody>
          <a:bodyPr rtlCol="0">
            <a:noAutofit/>
          </a:bodyPr>
          <a:lstStyle/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Делаем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ребятам предостережение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Выучите срочно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ПРАВИЛА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ДВИЖЕНИЯ,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Чтоб не волновались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Каждый день родители,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Чтоб спокойно мчались </a:t>
            </a:r>
            <a:b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Улицей водители!</a:t>
            </a: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6443663" y="3063875"/>
          <a:ext cx="2017712" cy="379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1728788" imgH="3252788" progId="">
                  <p:embed/>
                </p:oleObj>
              </mc:Choice>
              <mc:Fallback>
                <p:oleObj r:id="rId3" imgW="1728788" imgH="3252788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3063875"/>
                        <a:ext cx="2017712" cy="379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68" descr="дерево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-2743200"/>
            <a:ext cx="38227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 rot="-1572924">
            <a:off x="-3886200" y="23622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 rot="1572924" flipH="1">
            <a:off x="-2971800" y="22098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-3276600" y="-533400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-3911600" y="4386263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H="1">
            <a:off x="6635750" y="-835025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6673850" y="4403725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7832" name="Picture 8" descr="aluno03 стоит_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57600" y="7620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1" name="Line 9"/>
          <p:cNvSpPr>
            <a:spLocks noChangeShapeType="1"/>
          </p:cNvSpPr>
          <p:nvPr/>
        </p:nvSpPr>
        <p:spPr bwMode="auto">
          <a:xfrm flipH="1">
            <a:off x="4572000" y="3373438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H="1">
            <a:off x="5181600" y="3657600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 flipH="1">
            <a:off x="930275" y="1616075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H="1">
            <a:off x="1539875" y="1900238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1574800" y="3357563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955675" y="3683000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5253038" y="1563688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4633913" y="1889125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7841" name="Picture 17" descr="Авто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857625" y="7077075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42" name="Picture 18" descr="Авто 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161463" y="-995363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43" name="Picture 19" descr="Авто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810000" y="7162800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44" name="Picture 20" descr="Авто 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144000" y="-914400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45" name="Picture 21" descr="Авто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2025" y="3878263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46" name="Picture 22" descr="Авто 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4625" flipH="1">
            <a:off x="69850" y="1408113"/>
            <a:ext cx="1797050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47" name="Picture 23" descr="aluno03 стоит_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53000" y="48006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48" name="AutoShape 24"/>
          <p:cNvSpPr>
            <a:spLocks noChangeArrowheads="1"/>
          </p:cNvSpPr>
          <p:nvPr/>
        </p:nvSpPr>
        <p:spPr bwMode="auto">
          <a:xfrm>
            <a:off x="4443413" y="3581400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8937" name="AutoShape 25"/>
          <p:cNvSpPr>
            <a:spLocks noChangeArrowheads="1"/>
          </p:cNvSpPr>
          <p:nvPr/>
        </p:nvSpPr>
        <p:spPr bwMode="auto">
          <a:xfrm rot="-5400000">
            <a:off x="3989388" y="3689350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38" name="AutoShape 26"/>
          <p:cNvSpPr>
            <a:spLocks noChangeArrowheads="1"/>
          </p:cNvSpPr>
          <p:nvPr/>
        </p:nvSpPr>
        <p:spPr bwMode="auto">
          <a:xfrm rot="5400000" flipH="1">
            <a:off x="4202113" y="3689350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39" name="AutoShape 27"/>
          <p:cNvSpPr>
            <a:spLocks noChangeArrowheads="1"/>
          </p:cNvSpPr>
          <p:nvPr/>
        </p:nvSpPr>
        <p:spPr bwMode="auto">
          <a:xfrm rot="-9206120">
            <a:off x="4300538" y="3260725"/>
            <a:ext cx="436562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40" name="Oval 28"/>
          <p:cNvSpPr>
            <a:spLocks noChangeArrowheads="1"/>
          </p:cNvSpPr>
          <p:nvPr/>
        </p:nvSpPr>
        <p:spPr bwMode="auto">
          <a:xfrm rot="-1140000">
            <a:off x="4338638" y="34798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41" name="Oval 29"/>
          <p:cNvSpPr>
            <a:spLocks noChangeArrowheads="1"/>
          </p:cNvSpPr>
          <p:nvPr/>
        </p:nvSpPr>
        <p:spPr bwMode="auto">
          <a:xfrm rot="-1140000">
            <a:off x="4340225" y="369411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42" name="Oval 30"/>
          <p:cNvSpPr>
            <a:spLocks noChangeArrowheads="1"/>
          </p:cNvSpPr>
          <p:nvPr/>
        </p:nvSpPr>
        <p:spPr bwMode="auto">
          <a:xfrm rot="1200000">
            <a:off x="4559300" y="369093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43" name="Oval 31"/>
          <p:cNvSpPr>
            <a:spLocks noChangeArrowheads="1"/>
          </p:cNvSpPr>
          <p:nvPr/>
        </p:nvSpPr>
        <p:spPr bwMode="auto">
          <a:xfrm rot="1200000">
            <a:off x="4559300" y="390683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44" name="Oval 32"/>
          <p:cNvSpPr>
            <a:spLocks noChangeArrowheads="1"/>
          </p:cNvSpPr>
          <p:nvPr/>
        </p:nvSpPr>
        <p:spPr bwMode="auto">
          <a:xfrm rot="-1140000">
            <a:off x="4343400" y="391318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57" name="Oval 33"/>
          <p:cNvSpPr>
            <a:spLocks noChangeArrowheads="1"/>
          </p:cNvSpPr>
          <p:nvPr/>
        </p:nvSpPr>
        <p:spPr bwMode="auto">
          <a:xfrm rot="-1160735">
            <a:off x="4343400" y="3913188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58" name="Oval 34"/>
          <p:cNvSpPr>
            <a:spLocks noChangeArrowheads="1"/>
          </p:cNvSpPr>
          <p:nvPr/>
        </p:nvSpPr>
        <p:spPr bwMode="auto">
          <a:xfrm rot="1200000">
            <a:off x="4554538" y="3692525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47" name="Oval 35"/>
          <p:cNvSpPr>
            <a:spLocks noChangeArrowheads="1"/>
          </p:cNvSpPr>
          <p:nvPr/>
        </p:nvSpPr>
        <p:spPr bwMode="auto">
          <a:xfrm rot="1200000">
            <a:off x="4551363" y="347662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60" name="Oval 36"/>
          <p:cNvSpPr>
            <a:spLocks noChangeArrowheads="1"/>
          </p:cNvSpPr>
          <p:nvPr/>
        </p:nvSpPr>
        <p:spPr bwMode="auto">
          <a:xfrm rot="1186509">
            <a:off x="4552950" y="3471863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61" name="Oval 37"/>
          <p:cNvSpPr>
            <a:spLocks noChangeArrowheads="1"/>
          </p:cNvSpPr>
          <p:nvPr/>
        </p:nvSpPr>
        <p:spPr bwMode="auto">
          <a:xfrm rot="1200000">
            <a:off x="4559300" y="3906838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62" name="Oval 38"/>
          <p:cNvSpPr>
            <a:spLocks noChangeArrowheads="1"/>
          </p:cNvSpPr>
          <p:nvPr/>
        </p:nvSpPr>
        <p:spPr bwMode="auto">
          <a:xfrm rot="-1140000">
            <a:off x="4338638" y="3479800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7863" name="Picture 39" descr="aluno03 стоит_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835900" y="2549525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64" name="Picture 40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-427038" y="66294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65" name="Picture 41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-665163" y="69469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66" name="Picture 42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702050" y="762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67" name="Picture 43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4911725" y="48133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68" name="Picture 44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7800975" y="2513013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69" name="Picture 45" descr="aluno03 стоит_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3" y="2597150"/>
            <a:ext cx="44291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70" name="Picture 46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87338" y="2587625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71" name="Picture 47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-1222375" y="363378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72" name="Picture 48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-1446213" y="3876675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73" name="AutoShape 49"/>
          <p:cNvSpPr>
            <a:spLocks noChangeArrowheads="1"/>
          </p:cNvSpPr>
          <p:nvPr/>
        </p:nvSpPr>
        <p:spPr bwMode="auto">
          <a:xfrm>
            <a:off x="4495800" y="549275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8962" name="AutoShape 50"/>
          <p:cNvSpPr>
            <a:spLocks noChangeArrowheads="1"/>
          </p:cNvSpPr>
          <p:nvPr/>
        </p:nvSpPr>
        <p:spPr bwMode="auto">
          <a:xfrm rot="-5400000">
            <a:off x="4041776" y="657225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63" name="AutoShape 51"/>
          <p:cNvSpPr>
            <a:spLocks noChangeArrowheads="1"/>
          </p:cNvSpPr>
          <p:nvPr/>
        </p:nvSpPr>
        <p:spPr bwMode="auto">
          <a:xfrm rot="5400000" flipH="1">
            <a:off x="4254501" y="657225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64" name="AutoShape 52"/>
          <p:cNvSpPr>
            <a:spLocks noChangeArrowheads="1"/>
          </p:cNvSpPr>
          <p:nvPr/>
        </p:nvSpPr>
        <p:spPr bwMode="auto">
          <a:xfrm rot="-9206120">
            <a:off x="4352925" y="228600"/>
            <a:ext cx="436563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65" name="Oval 53"/>
          <p:cNvSpPr>
            <a:spLocks noChangeArrowheads="1"/>
          </p:cNvSpPr>
          <p:nvPr/>
        </p:nvSpPr>
        <p:spPr bwMode="auto">
          <a:xfrm rot="-1140000">
            <a:off x="4391025" y="44767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66" name="Oval 54"/>
          <p:cNvSpPr>
            <a:spLocks noChangeArrowheads="1"/>
          </p:cNvSpPr>
          <p:nvPr/>
        </p:nvSpPr>
        <p:spPr bwMode="auto">
          <a:xfrm rot="-1140000">
            <a:off x="4392613" y="66198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67" name="Oval 55"/>
          <p:cNvSpPr>
            <a:spLocks noChangeArrowheads="1"/>
          </p:cNvSpPr>
          <p:nvPr/>
        </p:nvSpPr>
        <p:spPr bwMode="auto">
          <a:xfrm rot="1200000">
            <a:off x="4611688" y="65881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68" name="Oval 56"/>
          <p:cNvSpPr>
            <a:spLocks noChangeArrowheads="1"/>
          </p:cNvSpPr>
          <p:nvPr/>
        </p:nvSpPr>
        <p:spPr bwMode="auto">
          <a:xfrm rot="1200000">
            <a:off x="4611688" y="87471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69" name="Oval 57"/>
          <p:cNvSpPr>
            <a:spLocks noChangeArrowheads="1"/>
          </p:cNvSpPr>
          <p:nvPr/>
        </p:nvSpPr>
        <p:spPr bwMode="auto">
          <a:xfrm rot="-1140000">
            <a:off x="4395788" y="88106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82" name="Oval 58"/>
          <p:cNvSpPr>
            <a:spLocks noChangeArrowheads="1"/>
          </p:cNvSpPr>
          <p:nvPr/>
        </p:nvSpPr>
        <p:spPr bwMode="auto">
          <a:xfrm rot="-1160735">
            <a:off x="4395788" y="881063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83" name="Oval 59"/>
          <p:cNvSpPr>
            <a:spLocks noChangeArrowheads="1"/>
          </p:cNvSpPr>
          <p:nvPr/>
        </p:nvSpPr>
        <p:spPr bwMode="auto">
          <a:xfrm rot="1200000">
            <a:off x="4606925" y="660400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8972" name="Oval 60"/>
          <p:cNvSpPr>
            <a:spLocks noChangeArrowheads="1"/>
          </p:cNvSpPr>
          <p:nvPr/>
        </p:nvSpPr>
        <p:spPr bwMode="auto">
          <a:xfrm rot="1200000">
            <a:off x="4603750" y="4445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85" name="Oval 61"/>
          <p:cNvSpPr>
            <a:spLocks noChangeArrowheads="1"/>
          </p:cNvSpPr>
          <p:nvPr/>
        </p:nvSpPr>
        <p:spPr bwMode="auto">
          <a:xfrm rot="1186509">
            <a:off x="4605338" y="439738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86" name="Oval 62"/>
          <p:cNvSpPr>
            <a:spLocks noChangeArrowheads="1"/>
          </p:cNvSpPr>
          <p:nvPr/>
        </p:nvSpPr>
        <p:spPr bwMode="auto">
          <a:xfrm rot="1200000">
            <a:off x="4611688" y="874713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7887" name="Oval 63"/>
          <p:cNvSpPr>
            <a:spLocks noChangeArrowheads="1"/>
          </p:cNvSpPr>
          <p:nvPr/>
        </p:nvSpPr>
        <p:spPr bwMode="auto">
          <a:xfrm rot="-1140000">
            <a:off x="4391025" y="447675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7888" name="Picture 64" descr="aluno03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-762000" y="34290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89" name="Picture 65" descr="aluno03 стоит_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09588" y="2752725"/>
            <a:ext cx="44291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90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-2971800" y="4495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91" name="26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4419600" y="7162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80" name="Picture 69" descr="дерево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0"/>
            <a:ext cx="38227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81" name="Picture 70" descr="дерево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95600" y="0"/>
            <a:ext cx="38227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78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1.1283 -0.74121 " pathEditMode="relative" rAng="0" ptsTypes="AA">
                                      <p:cBhvr>
                                        <p:cTn id="8" dur="12000" fill="hold"/>
                                        <p:tgtEl>
                                          <p:spTgt spid="778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" y="-37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5.55556E-7 -7.40741E-7 L 1.1283 -0.74213 " pathEditMode="relative" rAng="0" ptsTypes="AA">
                                      <p:cBhvr>
                                        <p:cTn id="10" dur="13000" spd="-100000" fill="hold"/>
                                        <p:tgtEl>
                                          <p:spTgt spid="77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" y="-37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3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6.66667E-6 -4.07407E-6 L 1.57499 -1.04444 " pathEditMode="relative" ptsTypes="AA">
                                      <p:cBhvr>
                                        <p:cTn id="12" dur="3000" fill="hold"/>
                                        <p:tgtEl>
                                          <p:spTgt spid="778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8465" fill="hold"/>
                                        <p:tgtEl>
                                          <p:spTgt spid="778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2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3.7037E-6 L -1.40833 0.92222 " pathEditMode="relative" ptsTypes="AA">
                                      <p:cBhvr>
                                        <p:cTn id="16" dur="6000" fill="hold"/>
                                        <p:tgtEl>
                                          <p:spTgt spid="77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16667E-6 2.96296E-6 L 1.25225 -0.81551 " pathEditMode="relative" rAng="0" ptsTypes="AA">
                                      <p:cBhvr>
                                        <p:cTn id="18" dur="12000" fill="hold"/>
                                        <p:tgtEl>
                                          <p:spTgt spid="778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" y="-40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6 2.96296E-6 L 1.25225 -0.81551 " pathEditMode="relative" rAng="0" ptsTypes="AA">
                                      <p:cBhvr>
                                        <p:cTn id="20" dur="12500" spd="-100000" fill="hold"/>
                                        <p:tgtEl>
                                          <p:spTgt spid="77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" y="-40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3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7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12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77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5" presetClass="emph" presetSubtype="0" repeatCount="3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7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12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77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2.77778E-6 2.22045E-16 L 0.57344 -0.37662 " pathEditMode="relative" rAng="0" ptsTypes="AA">
                                      <p:cBhvr>
                                        <p:cTn id="52" dur="3000" fill="hold"/>
                                        <p:tgtEl>
                                          <p:spTgt spid="778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-188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decel="5000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Motion origin="layout" path="M -3.88889E-6 3.7037E-6 L -0.3375 0.21412 " pathEditMode="relative" rAng="0" ptsTypes="AA">
                                      <p:cBhvr>
                                        <p:cTn id="54" dur="6000" fill="hold"/>
                                        <p:tgtEl>
                                          <p:spTgt spid="778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10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1.38889E-6 -3.2948E-6 L -1.06667 -0.68809 " pathEditMode="relative" ptsTypes="AA">
                                      <p:cBhvr>
                                        <p:cTn id="56" dur="3000" fill="hold"/>
                                        <p:tgtEl>
                                          <p:spTgt spid="778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5.55556E-7 -1.79191E-6 L 1.075 0.74359 " pathEditMode="relative" ptsTypes="AA">
                                      <p:cBhvr>
                                        <p:cTn id="58" dur="5000" fill="hold"/>
                                        <p:tgtEl>
                                          <p:spTgt spid="77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-5.55556E-7 -2.89017E-7 L 1.05834 0.68809 " pathEditMode="relative" rAng="0" ptsTypes="AA">
                                      <p:cBhvr>
                                        <p:cTn id="64" dur="12000" fill="hold"/>
                                        <p:tgtEl>
                                          <p:spTgt spid="77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-5.55556E-7 -2.89017E-7 L 1.05834 0.68809 " pathEditMode="relative" ptsTypes="AA">
                                      <p:cBhvr>
                                        <p:cTn id="74" dur="12000" fill="hold"/>
                                        <p:tgtEl>
                                          <p:spTgt spid="77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4.44444E-6 1.96532E-6 L -0.93334 -0.6215 " pathEditMode="relative" rAng="0" ptsTypes="AA">
                                      <p:cBhvr>
                                        <p:cTn id="78" dur="12000" fill="hold"/>
                                        <p:tgtEl>
                                          <p:spTgt spid="77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4.44444E-6 1.96532E-6 L -0.93334 -0.6215 " pathEditMode="relative" ptsTypes="AA">
                                      <p:cBhvr>
                                        <p:cTn id="82" dur="12000" fill="hold"/>
                                        <p:tgtEl>
                                          <p:spTgt spid="778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0" presetClass="path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Motion origin="layout" path="M 1.38889E-6 0 L 0.15191 -0.0956 " pathEditMode="relative" rAng="0" ptsTypes="AA">
                                      <p:cBhvr>
                                        <p:cTn id="86" dur="5000" fill="hold"/>
                                        <p:tgtEl>
                                          <p:spTgt spid="778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" y="-4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9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890"/>
                </p:tgtEl>
              </p:cMediaNode>
            </p:audio>
            <p:audio>
              <p:cMediaNode>
                <p:cTn id="9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891"/>
                </p:tgtEl>
              </p:cMediaNode>
            </p:audio>
          </p:childTnLst>
        </p:cTn>
      </p:par>
    </p:tnLst>
    <p:bldLst>
      <p:bldP spid="77857" grpId="0" animBg="1"/>
      <p:bldP spid="77857" grpId="1" animBg="1"/>
      <p:bldP spid="77858" grpId="0" animBg="1"/>
      <p:bldP spid="77858" grpId="1" animBg="1"/>
      <p:bldP spid="77860" grpId="0" animBg="1"/>
      <p:bldP spid="77861" grpId="0" animBg="1"/>
      <p:bldP spid="77862" grpId="0" animBg="1"/>
      <p:bldP spid="77882" grpId="0" animBg="1"/>
      <p:bldP spid="77882" grpId="1" animBg="1"/>
      <p:bldP spid="77883" grpId="0" animBg="1"/>
      <p:bldP spid="77883" grpId="1" animBg="1"/>
      <p:bldP spid="77885" grpId="0" animBg="1"/>
      <p:bldP spid="77886" grpId="0" animBg="1"/>
      <p:bldP spid="7788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ChangeArrowheads="1"/>
          </p:cNvSpPr>
          <p:nvPr/>
        </p:nvSpPr>
        <p:spPr bwMode="auto">
          <a:xfrm>
            <a:off x="3162300" y="166688"/>
            <a:ext cx="2819400" cy="6523037"/>
          </a:xfrm>
          <a:prstGeom prst="rect">
            <a:avLst/>
          </a:prstGeom>
          <a:solidFill>
            <a:srgbClr val="5F5F5F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9938" name="Oval 5"/>
          <p:cNvSpPr>
            <a:spLocks noChangeArrowheads="1"/>
          </p:cNvSpPr>
          <p:nvPr/>
        </p:nvSpPr>
        <p:spPr bwMode="auto">
          <a:xfrm>
            <a:off x="3695700" y="533400"/>
            <a:ext cx="1752600" cy="17526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9939" name="Oval 8"/>
          <p:cNvSpPr>
            <a:spLocks noChangeArrowheads="1"/>
          </p:cNvSpPr>
          <p:nvPr/>
        </p:nvSpPr>
        <p:spPr bwMode="auto">
          <a:xfrm>
            <a:off x="3695700" y="2552700"/>
            <a:ext cx="1752600" cy="17526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9940" name="Oval 9"/>
          <p:cNvSpPr>
            <a:spLocks noChangeArrowheads="1"/>
          </p:cNvSpPr>
          <p:nvPr/>
        </p:nvSpPr>
        <p:spPr bwMode="auto">
          <a:xfrm>
            <a:off x="3695700" y="4648200"/>
            <a:ext cx="1752600" cy="17526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3695700" y="533400"/>
            <a:ext cx="1752600" cy="17526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3695700" y="2552700"/>
            <a:ext cx="1752600" cy="1752600"/>
          </a:xfrm>
          <a:prstGeom prst="ellipse">
            <a:avLst/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>
            <a:off x="3695700" y="4652963"/>
            <a:ext cx="1752600" cy="17526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5855" name="23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244475" y="3429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19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00" y="4411663"/>
            <a:ext cx="3632200" cy="218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471" fill="hold"/>
                                        <p:tgtEl>
                                          <p:spTgt spid="358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9478"/>
                            </p:stCondLst>
                            <p:childTnLst>
                              <p:par>
                                <p:cTn id="2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55"/>
                </p:tgtEl>
              </p:cMediaNode>
            </p:audio>
          </p:childTnLst>
        </p:cTn>
      </p:par>
    </p:tnLst>
    <p:bldLst>
      <p:bldP spid="35851" grpId="0" animBg="1"/>
      <p:bldP spid="35851" grpId="1" animBg="1"/>
      <p:bldP spid="35852" grpId="0" animBg="1"/>
      <p:bldP spid="35852" grpId="1" animBg="1"/>
      <p:bldP spid="35853" grpId="0" animBg="1"/>
      <p:bldP spid="35853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ChangeArrowheads="1"/>
          </p:cNvSpPr>
          <p:nvPr/>
        </p:nvSpPr>
        <p:spPr bwMode="auto">
          <a:xfrm>
            <a:off x="3162300" y="166688"/>
            <a:ext cx="2819400" cy="6523037"/>
          </a:xfrm>
          <a:prstGeom prst="rect">
            <a:avLst/>
          </a:prstGeom>
          <a:solidFill>
            <a:srgbClr val="5F5F5F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0962" name="Oval 3"/>
          <p:cNvSpPr>
            <a:spLocks noChangeArrowheads="1"/>
          </p:cNvSpPr>
          <p:nvPr/>
        </p:nvSpPr>
        <p:spPr bwMode="auto">
          <a:xfrm>
            <a:off x="3695700" y="533400"/>
            <a:ext cx="1752600" cy="17526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0963" name="Oval 4"/>
          <p:cNvSpPr>
            <a:spLocks noChangeArrowheads="1"/>
          </p:cNvSpPr>
          <p:nvPr/>
        </p:nvSpPr>
        <p:spPr bwMode="auto">
          <a:xfrm>
            <a:off x="3695700" y="2552700"/>
            <a:ext cx="1752600" cy="17526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0964" name="Oval 5"/>
          <p:cNvSpPr>
            <a:spLocks noChangeArrowheads="1"/>
          </p:cNvSpPr>
          <p:nvPr/>
        </p:nvSpPr>
        <p:spPr bwMode="auto">
          <a:xfrm>
            <a:off x="3695700" y="4648200"/>
            <a:ext cx="1752600" cy="17526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>
            <a:off x="3695700" y="533400"/>
            <a:ext cx="1752600" cy="175260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6808" name="Oval 8"/>
          <p:cNvSpPr>
            <a:spLocks noChangeArrowheads="1"/>
          </p:cNvSpPr>
          <p:nvPr/>
        </p:nvSpPr>
        <p:spPr bwMode="auto">
          <a:xfrm>
            <a:off x="3695700" y="4652963"/>
            <a:ext cx="1752600" cy="1752600"/>
          </a:xfrm>
          <a:prstGeom prst="ellipse">
            <a:avLst/>
          </a:prstGeom>
          <a:solidFill>
            <a:srgbClr val="008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6810" name="24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-244475" y="48006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2" descr="17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5157788"/>
            <a:ext cx="1735137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221" fill="hold"/>
                                        <p:tgtEl>
                                          <p:spTgt spid="768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4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207"/>
                            </p:stCondLst>
                            <p:childTnLst>
                              <p:par>
                                <p:cTn id="14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6810"/>
                </p:tgtEl>
              </p:cMediaNode>
            </p:audio>
          </p:childTnLst>
        </p:cTn>
      </p:par>
    </p:tnLst>
    <p:bldLst>
      <p:bldP spid="76806" grpId="0" animBg="1"/>
      <p:bldP spid="76808" grpId="0" animBg="1"/>
      <p:bldP spid="7680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 rot="-1572924">
            <a:off x="-3886200" y="23622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 rot="1572924" flipH="1">
            <a:off x="-2971800" y="22098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987" name="Line 4"/>
          <p:cNvSpPr>
            <a:spLocks noChangeShapeType="1"/>
          </p:cNvSpPr>
          <p:nvPr/>
        </p:nvSpPr>
        <p:spPr bwMode="auto">
          <a:xfrm>
            <a:off x="-3276600" y="-533400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 flipH="1">
            <a:off x="-3911600" y="4386263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89" name="Line 52"/>
          <p:cNvSpPr>
            <a:spLocks noChangeShapeType="1"/>
          </p:cNvSpPr>
          <p:nvPr/>
        </p:nvSpPr>
        <p:spPr bwMode="auto">
          <a:xfrm flipH="1">
            <a:off x="6635750" y="-835025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0" name="Line 53"/>
          <p:cNvSpPr>
            <a:spLocks noChangeShapeType="1"/>
          </p:cNvSpPr>
          <p:nvPr/>
        </p:nvSpPr>
        <p:spPr bwMode="auto">
          <a:xfrm>
            <a:off x="6673850" y="4403725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513" name="Picture 81" descr="aluno03 стоит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7620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2" name="Line 91"/>
          <p:cNvSpPr>
            <a:spLocks noChangeShapeType="1"/>
          </p:cNvSpPr>
          <p:nvPr/>
        </p:nvSpPr>
        <p:spPr bwMode="auto">
          <a:xfrm flipH="1">
            <a:off x="4572000" y="3373438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3" name="Line 92"/>
          <p:cNvSpPr>
            <a:spLocks noChangeShapeType="1"/>
          </p:cNvSpPr>
          <p:nvPr/>
        </p:nvSpPr>
        <p:spPr bwMode="auto">
          <a:xfrm flipH="1">
            <a:off x="5181600" y="3657600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4" name="Line 98"/>
          <p:cNvSpPr>
            <a:spLocks noChangeShapeType="1"/>
          </p:cNvSpPr>
          <p:nvPr/>
        </p:nvSpPr>
        <p:spPr bwMode="auto">
          <a:xfrm flipH="1">
            <a:off x="930275" y="1616075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5" name="Line 99"/>
          <p:cNvSpPr>
            <a:spLocks noChangeShapeType="1"/>
          </p:cNvSpPr>
          <p:nvPr/>
        </p:nvSpPr>
        <p:spPr bwMode="auto">
          <a:xfrm flipH="1">
            <a:off x="1539875" y="1900238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6" name="Line 100"/>
          <p:cNvSpPr>
            <a:spLocks noChangeShapeType="1"/>
          </p:cNvSpPr>
          <p:nvPr/>
        </p:nvSpPr>
        <p:spPr bwMode="auto">
          <a:xfrm>
            <a:off x="1574800" y="3357563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7" name="Line 101"/>
          <p:cNvSpPr>
            <a:spLocks noChangeShapeType="1"/>
          </p:cNvSpPr>
          <p:nvPr/>
        </p:nvSpPr>
        <p:spPr bwMode="auto">
          <a:xfrm>
            <a:off x="955675" y="3683000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8" name="Line 102"/>
          <p:cNvSpPr>
            <a:spLocks noChangeShapeType="1"/>
          </p:cNvSpPr>
          <p:nvPr/>
        </p:nvSpPr>
        <p:spPr bwMode="auto">
          <a:xfrm>
            <a:off x="5253038" y="1563688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99" name="Line 103"/>
          <p:cNvSpPr>
            <a:spLocks noChangeShapeType="1"/>
          </p:cNvSpPr>
          <p:nvPr/>
        </p:nvSpPr>
        <p:spPr bwMode="auto">
          <a:xfrm>
            <a:off x="4633913" y="1889125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489" name="Picture 57" descr="Авто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857625" y="7077075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8" name="Picture 56" descr="Авто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161463" y="-995363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51" name="Picture 119" descr="Авто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810000" y="7162800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53" name="Picture 121" descr="Авто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144000" y="-914400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11" name="Picture 79" descr="Авто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2025" y="3878263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10" name="Picture 78" descr="Авто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4625" flipH="1">
            <a:off x="69850" y="1408113"/>
            <a:ext cx="1797050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15" name="Picture 83" descr="aluno03 стоит_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53000" y="4800600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90" name="AutoShape 58"/>
          <p:cNvSpPr>
            <a:spLocks noChangeArrowheads="1"/>
          </p:cNvSpPr>
          <p:nvPr/>
        </p:nvSpPr>
        <p:spPr bwMode="auto">
          <a:xfrm>
            <a:off x="4443413" y="3581400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2008" name="AutoShape 61"/>
          <p:cNvSpPr>
            <a:spLocks noChangeArrowheads="1"/>
          </p:cNvSpPr>
          <p:nvPr/>
        </p:nvSpPr>
        <p:spPr bwMode="auto">
          <a:xfrm rot="-5400000">
            <a:off x="3989388" y="3689350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09" name="AutoShape 62"/>
          <p:cNvSpPr>
            <a:spLocks noChangeArrowheads="1"/>
          </p:cNvSpPr>
          <p:nvPr/>
        </p:nvSpPr>
        <p:spPr bwMode="auto">
          <a:xfrm rot="5400000" flipH="1">
            <a:off x="4202113" y="3689350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10" name="AutoShape 63"/>
          <p:cNvSpPr>
            <a:spLocks noChangeArrowheads="1"/>
          </p:cNvSpPr>
          <p:nvPr/>
        </p:nvSpPr>
        <p:spPr bwMode="auto">
          <a:xfrm rot="-9206120">
            <a:off x="4300538" y="3260725"/>
            <a:ext cx="436562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11" name="Oval 64"/>
          <p:cNvSpPr>
            <a:spLocks noChangeArrowheads="1"/>
          </p:cNvSpPr>
          <p:nvPr/>
        </p:nvSpPr>
        <p:spPr bwMode="auto">
          <a:xfrm rot="-1140000">
            <a:off x="4338638" y="34798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12" name="Oval 65"/>
          <p:cNvSpPr>
            <a:spLocks noChangeArrowheads="1"/>
          </p:cNvSpPr>
          <p:nvPr/>
        </p:nvSpPr>
        <p:spPr bwMode="auto">
          <a:xfrm rot="-1140000">
            <a:off x="4340225" y="369411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13" name="Oval 66"/>
          <p:cNvSpPr>
            <a:spLocks noChangeArrowheads="1"/>
          </p:cNvSpPr>
          <p:nvPr/>
        </p:nvSpPr>
        <p:spPr bwMode="auto">
          <a:xfrm rot="1200000">
            <a:off x="4559300" y="369093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14" name="Oval 67"/>
          <p:cNvSpPr>
            <a:spLocks noChangeArrowheads="1"/>
          </p:cNvSpPr>
          <p:nvPr/>
        </p:nvSpPr>
        <p:spPr bwMode="auto">
          <a:xfrm rot="1200000">
            <a:off x="4559300" y="390683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15" name="Oval 84"/>
          <p:cNvSpPr>
            <a:spLocks noChangeArrowheads="1"/>
          </p:cNvSpPr>
          <p:nvPr/>
        </p:nvSpPr>
        <p:spPr bwMode="auto">
          <a:xfrm rot="-1140000">
            <a:off x="4343400" y="391318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17" name="Oval 85"/>
          <p:cNvSpPr>
            <a:spLocks noChangeArrowheads="1"/>
          </p:cNvSpPr>
          <p:nvPr/>
        </p:nvSpPr>
        <p:spPr bwMode="auto">
          <a:xfrm rot="-1160735">
            <a:off x="4343400" y="3913188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18" name="Oval 86"/>
          <p:cNvSpPr>
            <a:spLocks noChangeArrowheads="1"/>
          </p:cNvSpPr>
          <p:nvPr/>
        </p:nvSpPr>
        <p:spPr bwMode="auto">
          <a:xfrm rot="1200000">
            <a:off x="4554538" y="3692525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18" name="Oval 87"/>
          <p:cNvSpPr>
            <a:spLocks noChangeArrowheads="1"/>
          </p:cNvSpPr>
          <p:nvPr/>
        </p:nvSpPr>
        <p:spPr bwMode="auto">
          <a:xfrm rot="1200000">
            <a:off x="4551363" y="347662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20" name="Oval 88"/>
          <p:cNvSpPr>
            <a:spLocks noChangeArrowheads="1"/>
          </p:cNvSpPr>
          <p:nvPr/>
        </p:nvSpPr>
        <p:spPr bwMode="auto">
          <a:xfrm rot="1186509">
            <a:off x="4552950" y="3471863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21" name="Oval 89"/>
          <p:cNvSpPr>
            <a:spLocks noChangeArrowheads="1"/>
          </p:cNvSpPr>
          <p:nvPr/>
        </p:nvSpPr>
        <p:spPr bwMode="auto">
          <a:xfrm rot="1200000">
            <a:off x="4559300" y="3906838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29" name="Oval 97"/>
          <p:cNvSpPr>
            <a:spLocks noChangeArrowheads="1"/>
          </p:cNvSpPr>
          <p:nvPr/>
        </p:nvSpPr>
        <p:spPr bwMode="auto">
          <a:xfrm rot="-1140000">
            <a:off x="4338638" y="3479800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8514" name="Picture 82" descr="aluno03 стоит_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35900" y="2549525"/>
            <a:ext cx="44291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91" name="Picture 59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-427038" y="66294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92" name="Picture 60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665163" y="69469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55" name="Picture 123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702050" y="762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56" name="Picture 124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4911725" y="48133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58" name="Picture 126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7800975" y="2513013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12" name="Picture 80" descr="aluno03 стоит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597150"/>
            <a:ext cx="44291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54" name="Picture 122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7338" y="2587625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6" name="Picture 54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-1222375" y="363378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7" name="Picture 55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1446213" y="3876675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536" name="AutoShape 104"/>
          <p:cNvSpPr>
            <a:spLocks noChangeArrowheads="1"/>
          </p:cNvSpPr>
          <p:nvPr/>
        </p:nvSpPr>
        <p:spPr bwMode="auto">
          <a:xfrm>
            <a:off x="4495800" y="549275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2033" name="AutoShape 105"/>
          <p:cNvSpPr>
            <a:spLocks noChangeArrowheads="1"/>
          </p:cNvSpPr>
          <p:nvPr/>
        </p:nvSpPr>
        <p:spPr bwMode="auto">
          <a:xfrm rot="-5400000">
            <a:off x="4041776" y="657225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34" name="AutoShape 106"/>
          <p:cNvSpPr>
            <a:spLocks noChangeArrowheads="1"/>
          </p:cNvSpPr>
          <p:nvPr/>
        </p:nvSpPr>
        <p:spPr bwMode="auto">
          <a:xfrm rot="5400000" flipH="1">
            <a:off x="4254501" y="657225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35" name="AutoShape 107"/>
          <p:cNvSpPr>
            <a:spLocks noChangeArrowheads="1"/>
          </p:cNvSpPr>
          <p:nvPr/>
        </p:nvSpPr>
        <p:spPr bwMode="auto">
          <a:xfrm rot="-9206120">
            <a:off x="4352925" y="228600"/>
            <a:ext cx="436563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36" name="Oval 108"/>
          <p:cNvSpPr>
            <a:spLocks noChangeArrowheads="1"/>
          </p:cNvSpPr>
          <p:nvPr/>
        </p:nvSpPr>
        <p:spPr bwMode="auto">
          <a:xfrm rot="-1140000">
            <a:off x="4391025" y="44767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37" name="Oval 109"/>
          <p:cNvSpPr>
            <a:spLocks noChangeArrowheads="1"/>
          </p:cNvSpPr>
          <p:nvPr/>
        </p:nvSpPr>
        <p:spPr bwMode="auto">
          <a:xfrm rot="-1140000">
            <a:off x="4392613" y="66198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38" name="Oval 110"/>
          <p:cNvSpPr>
            <a:spLocks noChangeArrowheads="1"/>
          </p:cNvSpPr>
          <p:nvPr/>
        </p:nvSpPr>
        <p:spPr bwMode="auto">
          <a:xfrm rot="1200000">
            <a:off x="4611688" y="65881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39" name="Oval 111"/>
          <p:cNvSpPr>
            <a:spLocks noChangeArrowheads="1"/>
          </p:cNvSpPr>
          <p:nvPr/>
        </p:nvSpPr>
        <p:spPr bwMode="auto">
          <a:xfrm rot="1200000">
            <a:off x="4611688" y="87471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40" name="Oval 112"/>
          <p:cNvSpPr>
            <a:spLocks noChangeArrowheads="1"/>
          </p:cNvSpPr>
          <p:nvPr/>
        </p:nvSpPr>
        <p:spPr bwMode="auto">
          <a:xfrm rot="-1140000">
            <a:off x="4395788" y="88106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45" name="Oval 113"/>
          <p:cNvSpPr>
            <a:spLocks noChangeArrowheads="1"/>
          </p:cNvSpPr>
          <p:nvPr/>
        </p:nvSpPr>
        <p:spPr bwMode="auto">
          <a:xfrm rot="-1160735">
            <a:off x="4395788" y="881063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46" name="Oval 114"/>
          <p:cNvSpPr>
            <a:spLocks noChangeArrowheads="1"/>
          </p:cNvSpPr>
          <p:nvPr/>
        </p:nvSpPr>
        <p:spPr bwMode="auto">
          <a:xfrm rot="1200000">
            <a:off x="4606925" y="660400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2043" name="Oval 115"/>
          <p:cNvSpPr>
            <a:spLocks noChangeArrowheads="1"/>
          </p:cNvSpPr>
          <p:nvPr/>
        </p:nvSpPr>
        <p:spPr bwMode="auto">
          <a:xfrm rot="1200000">
            <a:off x="4603750" y="4445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48" name="Oval 116"/>
          <p:cNvSpPr>
            <a:spLocks noChangeArrowheads="1"/>
          </p:cNvSpPr>
          <p:nvPr/>
        </p:nvSpPr>
        <p:spPr bwMode="auto">
          <a:xfrm rot="1186509">
            <a:off x="4605338" y="439738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49" name="Oval 117"/>
          <p:cNvSpPr>
            <a:spLocks noChangeArrowheads="1"/>
          </p:cNvSpPr>
          <p:nvPr/>
        </p:nvSpPr>
        <p:spPr bwMode="auto">
          <a:xfrm rot="1200000">
            <a:off x="4611688" y="874713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550" name="Oval 118"/>
          <p:cNvSpPr>
            <a:spLocks noChangeArrowheads="1"/>
          </p:cNvSpPr>
          <p:nvPr/>
        </p:nvSpPr>
        <p:spPr bwMode="auto">
          <a:xfrm rot="-1140000">
            <a:off x="4391025" y="447675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8559" name="Picture 127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762000" y="34290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60" name="Picture 128" descr="aluno03 стоит_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9588" y="2752725"/>
            <a:ext cx="44291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61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2971800" y="4495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5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1.1283 -0.74121 " pathEditMode="relative" rAng="0" ptsTypes="AA">
                                      <p:cBhvr>
                                        <p:cTn id="8" dur="12000" fill="hold"/>
                                        <p:tgtEl>
                                          <p:spTgt spid="18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" y="-37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5.55556E-7 -7.40741E-7 L 1.1283 -0.74213 " pathEditMode="relative" rAng="0" ptsTypes="AA">
                                      <p:cBhvr>
                                        <p:cTn id="10" dur="13000" spd="-100000" fill="hold"/>
                                        <p:tgtEl>
                                          <p:spTgt spid="18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" y="-37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3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6.66667E-6 -4.07407E-6 L 1.57499 -1.04444 " pathEditMode="relative" ptsTypes="AA">
                                      <p:cBhvr>
                                        <p:cTn id="12" dur="30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2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3.7037E-6 L -1.40833 0.92222 " pathEditMode="relative" ptsTypes="AA">
                                      <p:cBhvr>
                                        <p:cTn id="14" dur="6000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4.16667E-6 2.96296E-6 L 1.25225 -0.81551 " pathEditMode="relative" rAng="0" ptsTypes="AA">
                                      <p:cBhvr>
                                        <p:cTn id="16" dur="12000" fill="hold"/>
                                        <p:tgtEl>
                                          <p:spTgt spid="18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" y="-40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16667E-6 2.96296E-6 L 1.25225 -0.81551 " pathEditMode="relative" rAng="0" ptsTypes="AA">
                                      <p:cBhvr>
                                        <p:cTn id="18" dur="12500" spd="-100000" fill="hold"/>
                                        <p:tgtEl>
                                          <p:spTgt spid="184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" y="-40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3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2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8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5" presetClass="emph" presetSubtype="0" repeatCount="3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12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8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de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2.77778E-6 2.22045E-16 L 0.57344 -0.37662 " pathEditMode="relative" rAng="0" ptsTypes="AA">
                                      <p:cBhvr>
                                        <p:cTn id="50" dur="3000" fill="hold"/>
                                        <p:tgtEl>
                                          <p:spTgt spid="18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-188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Motion origin="layout" path="M -3.88889E-6 3.7037E-6 L -0.3375 0.21412 " pathEditMode="relative" rAng="0" ptsTypes="AA">
                                      <p:cBhvr>
                                        <p:cTn id="52" dur="6000" fill="hold"/>
                                        <p:tgtEl>
                                          <p:spTgt spid="18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10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1.38889E-6 -3.2948E-6 L -1.06667 -0.68809 " pathEditMode="relative" ptsTypes="AA">
                                      <p:cBhvr>
                                        <p:cTn id="54" dur="3000" fill="hold"/>
                                        <p:tgtEl>
                                          <p:spTgt spid="18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5.55556E-7 -1.79191E-6 L 1.075 0.74359 " pathEditMode="relative" ptsTypes="AA">
                                      <p:cBhvr>
                                        <p:cTn id="56" dur="5000" fill="hold"/>
                                        <p:tgtEl>
                                          <p:spTgt spid="185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-5.55556E-7 -2.89017E-7 L 1.05834 0.68809 " pathEditMode="relative" rAng="0" ptsTypes="AA">
                                      <p:cBhvr>
                                        <p:cTn id="62" dur="12000" fill="hold"/>
                                        <p:tgtEl>
                                          <p:spTgt spid="18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-5.55556E-7 -2.89017E-7 L 1.05834 0.68809 " pathEditMode="relative" ptsTypes="AA">
                                      <p:cBhvr>
                                        <p:cTn id="72" dur="12000" fill="hold"/>
                                        <p:tgtEl>
                                          <p:spTgt spid="18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4.44444E-6 1.96532E-6 L -0.93334 -0.6215 " pathEditMode="relative" rAng="0" ptsTypes="AA">
                                      <p:cBhvr>
                                        <p:cTn id="76" dur="12000" fill="hold"/>
                                        <p:tgtEl>
                                          <p:spTgt spid="18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4.44444E-6 1.96532E-6 L -0.93334 -0.6215 " pathEditMode="relative" ptsTypes="AA">
                                      <p:cBhvr>
                                        <p:cTn id="80" dur="12000" fill="hold"/>
                                        <p:tgtEl>
                                          <p:spTgt spid="18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0" presetClass="path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Motion origin="layout" path="M 1.38889E-6 0 L 0.15191 -0.0956 " pathEditMode="relative" rAng="0" ptsTypes="AA">
                                      <p:cBhvr>
                                        <p:cTn id="84" dur="5000" fill="hold"/>
                                        <p:tgtEl>
                                          <p:spTgt spid="18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" y="-48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7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561"/>
                </p:tgtEl>
              </p:cMediaNode>
            </p:audio>
          </p:childTnLst>
        </p:cTn>
      </p:par>
    </p:tnLst>
    <p:bldLst>
      <p:bldP spid="18517" grpId="0" animBg="1"/>
      <p:bldP spid="18517" grpId="1" animBg="1"/>
      <p:bldP spid="18518" grpId="0" animBg="1"/>
      <p:bldP spid="18518" grpId="1" animBg="1"/>
      <p:bldP spid="18520" grpId="0" animBg="1"/>
      <p:bldP spid="18521" grpId="0" animBg="1"/>
      <p:bldP spid="18529" grpId="0" animBg="1"/>
      <p:bldP spid="18545" grpId="0" animBg="1"/>
      <p:bldP spid="18545" grpId="1" animBg="1"/>
      <p:bldP spid="18546" grpId="0" animBg="1"/>
      <p:bldP spid="18546" grpId="1" animBg="1"/>
      <p:bldP spid="18548" grpId="0" animBg="1"/>
      <p:bldP spid="18549" grpId="0" animBg="1"/>
      <p:bldP spid="185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ChangeArrowheads="1"/>
          </p:cNvSpPr>
          <p:nvPr/>
        </p:nvSpPr>
        <p:spPr bwMode="auto">
          <a:xfrm rot="-1572924">
            <a:off x="-3886200" y="23622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10" name="Rectangle 3"/>
          <p:cNvSpPr>
            <a:spLocks noChangeArrowheads="1"/>
          </p:cNvSpPr>
          <p:nvPr/>
        </p:nvSpPr>
        <p:spPr bwMode="auto">
          <a:xfrm rot="1572924" flipH="1">
            <a:off x="-2971800" y="2209800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>
            <a:off x="-3276600" y="-533400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2" name="Line 5"/>
          <p:cNvSpPr>
            <a:spLocks noChangeShapeType="1"/>
          </p:cNvSpPr>
          <p:nvPr/>
        </p:nvSpPr>
        <p:spPr bwMode="auto">
          <a:xfrm flipH="1">
            <a:off x="-3911600" y="4386263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3" name="Line 6"/>
          <p:cNvSpPr>
            <a:spLocks noChangeShapeType="1"/>
          </p:cNvSpPr>
          <p:nvPr/>
        </p:nvSpPr>
        <p:spPr bwMode="auto">
          <a:xfrm flipH="1">
            <a:off x="6635750" y="-835025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4" name="Line 7"/>
          <p:cNvSpPr>
            <a:spLocks noChangeShapeType="1"/>
          </p:cNvSpPr>
          <p:nvPr/>
        </p:nvSpPr>
        <p:spPr bwMode="auto">
          <a:xfrm>
            <a:off x="6673850" y="4403725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5" name="Line 9"/>
          <p:cNvSpPr>
            <a:spLocks noChangeShapeType="1"/>
          </p:cNvSpPr>
          <p:nvPr/>
        </p:nvSpPr>
        <p:spPr bwMode="auto">
          <a:xfrm flipH="1">
            <a:off x="4572000" y="3373438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6" name="Line 10"/>
          <p:cNvSpPr>
            <a:spLocks noChangeShapeType="1"/>
          </p:cNvSpPr>
          <p:nvPr/>
        </p:nvSpPr>
        <p:spPr bwMode="auto">
          <a:xfrm flipH="1">
            <a:off x="5181600" y="3657600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7" name="Line 11"/>
          <p:cNvSpPr>
            <a:spLocks noChangeShapeType="1"/>
          </p:cNvSpPr>
          <p:nvPr/>
        </p:nvSpPr>
        <p:spPr bwMode="auto">
          <a:xfrm flipH="1">
            <a:off x="930275" y="1616075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8" name="Line 12"/>
          <p:cNvSpPr>
            <a:spLocks noChangeShapeType="1"/>
          </p:cNvSpPr>
          <p:nvPr/>
        </p:nvSpPr>
        <p:spPr bwMode="auto">
          <a:xfrm flipH="1">
            <a:off x="1539875" y="1900238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9" name="Line 13"/>
          <p:cNvSpPr>
            <a:spLocks noChangeShapeType="1"/>
          </p:cNvSpPr>
          <p:nvPr/>
        </p:nvSpPr>
        <p:spPr bwMode="auto">
          <a:xfrm>
            <a:off x="1574800" y="3357563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0" name="Line 14"/>
          <p:cNvSpPr>
            <a:spLocks noChangeShapeType="1"/>
          </p:cNvSpPr>
          <p:nvPr/>
        </p:nvSpPr>
        <p:spPr bwMode="auto">
          <a:xfrm>
            <a:off x="955675" y="3683000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1" name="Line 15"/>
          <p:cNvSpPr>
            <a:spLocks noChangeShapeType="1"/>
          </p:cNvSpPr>
          <p:nvPr/>
        </p:nvSpPr>
        <p:spPr bwMode="auto">
          <a:xfrm>
            <a:off x="5253038" y="1563688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22" name="Line 16"/>
          <p:cNvSpPr>
            <a:spLocks noChangeShapeType="1"/>
          </p:cNvSpPr>
          <p:nvPr/>
        </p:nvSpPr>
        <p:spPr bwMode="auto">
          <a:xfrm>
            <a:off x="4633913" y="1889125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12" name="AutoShape 24"/>
          <p:cNvSpPr>
            <a:spLocks noChangeArrowheads="1"/>
          </p:cNvSpPr>
          <p:nvPr/>
        </p:nvSpPr>
        <p:spPr bwMode="auto">
          <a:xfrm>
            <a:off x="4443413" y="3581400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3024" name="AutoShape 25"/>
          <p:cNvSpPr>
            <a:spLocks noChangeArrowheads="1"/>
          </p:cNvSpPr>
          <p:nvPr/>
        </p:nvSpPr>
        <p:spPr bwMode="auto">
          <a:xfrm rot="-5400000">
            <a:off x="3989388" y="3689350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25" name="AutoShape 26"/>
          <p:cNvSpPr>
            <a:spLocks noChangeArrowheads="1"/>
          </p:cNvSpPr>
          <p:nvPr/>
        </p:nvSpPr>
        <p:spPr bwMode="auto">
          <a:xfrm rot="5400000" flipH="1">
            <a:off x="4202113" y="3689350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26" name="AutoShape 27"/>
          <p:cNvSpPr>
            <a:spLocks noChangeArrowheads="1"/>
          </p:cNvSpPr>
          <p:nvPr/>
        </p:nvSpPr>
        <p:spPr bwMode="auto">
          <a:xfrm rot="-9206120">
            <a:off x="4300538" y="3260725"/>
            <a:ext cx="436562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27" name="Oval 28"/>
          <p:cNvSpPr>
            <a:spLocks noChangeArrowheads="1"/>
          </p:cNvSpPr>
          <p:nvPr/>
        </p:nvSpPr>
        <p:spPr bwMode="auto">
          <a:xfrm rot="-1140000">
            <a:off x="4338638" y="34798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28" name="Oval 29"/>
          <p:cNvSpPr>
            <a:spLocks noChangeArrowheads="1"/>
          </p:cNvSpPr>
          <p:nvPr/>
        </p:nvSpPr>
        <p:spPr bwMode="auto">
          <a:xfrm rot="-1140000">
            <a:off x="4340225" y="369411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29" name="Oval 30"/>
          <p:cNvSpPr>
            <a:spLocks noChangeArrowheads="1"/>
          </p:cNvSpPr>
          <p:nvPr/>
        </p:nvSpPr>
        <p:spPr bwMode="auto">
          <a:xfrm rot="1200000">
            <a:off x="4559300" y="369093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30" name="Oval 31"/>
          <p:cNvSpPr>
            <a:spLocks noChangeArrowheads="1"/>
          </p:cNvSpPr>
          <p:nvPr/>
        </p:nvSpPr>
        <p:spPr bwMode="auto">
          <a:xfrm rot="1200000">
            <a:off x="4559300" y="390683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31" name="Oval 32"/>
          <p:cNvSpPr>
            <a:spLocks noChangeArrowheads="1"/>
          </p:cNvSpPr>
          <p:nvPr/>
        </p:nvSpPr>
        <p:spPr bwMode="auto">
          <a:xfrm rot="-1140000">
            <a:off x="4343400" y="391318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7922" name="Oval 34"/>
          <p:cNvSpPr>
            <a:spLocks noChangeArrowheads="1"/>
          </p:cNvSpPr>
          <p:nvPr/>
        </p:nvSpPr>
        <p:spPr bwMode="auto">
          <a:xfrm rot="1200000">
            <a:off x="4554538" y="3692525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33" name="Oval 35"/>
          <p:cNvSpPr>
            <a:spLocks noChangeArrowheads="1"/>
          </p:cNvSpPr>
          <p:nvPr/>
        </p:nvSpPr>
        <p:spPr bwMode="auto">
          <a:xfrm rot="1200000">
            <a:off x="4551363" y="347662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7930" name="Picture 42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-758825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937" name="AutoShape 49"/>
          <p:cNvSpPr>
            <a:spLocks noChangeArrowheads="1"/>
          </p:cNvSpPr>
          <p:nvPr/>
        </p:nvSpPr>
        <p:spPr bwMode="auto">
          <a:xfrm>
            <a:off x="4495800" y="549275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3036" name="AutoShape 50"/>
          <p:cNvSpPr>
            <a:spLocks noChangeArrowheads="1"/>
          </p:cNvSpPr>
          <p:nvPr/>
        </p:nvSpPr>
        <p:spPr bwMode="auto">
          <a:xfrm rot="-5400000">
            <a:off x="4041776" y="657225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37" name="AutoShape 51"/>
          <p:cNvSpPr>
            <a:spLocks noChangeArrowheads="1"/>
          </p:cNvSpPr>
          <p:nvPr/>
        </p:nvSpPr>
        <p:spPr bwMode="auto">
          <a:xfrm rot="5400000" flipH="1">
            <a:off x="4254501" y="657225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38" name="AutoShape 52"/>
          <p:cNvSpPr>
            <a:spLocks noChangeArrowheads="1"/>
          </p:cNvSpPr>
          <p:nvPr/>
        </p:nvSpPr>
        <p:spPr bwMode="auto">
          <a:xfrm rot="-9206120">
            <a:off x="4352925" y="228600"/>
            <a:ext cx="436563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39" name="Oval 53"/>
          <p:cNvSpPr>
            <a:spLocks noChangeArrowheads="1"/>
          </p:cNvSpPr>
          <p:nvPr/>
        </p:nvSpPr>
        <p:spPr bwMode="auto">
          <a:xfrm rot="-1140000">
            <a:off x="4391025" y="44767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40" name="Oval 54"/>
          <p:cNvSpPr>
            <a:spLocks noChangeArrowheads="1"/>
          </p:cNvSpPr>
          <p:nvPr/>
        </p:nvSpPr>
        <p:spPr bwMode="auto">
          <a:xfrm rot="-1140000">
            <a:off x="4392613" y="66198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41" name="Oval 55"/>
          <p:cNvSpPr>
            <a:spLocks noChangeArrowheads="1"/>
          </p:cNvSpPr>
          <p:nvPr/>
        </p:nvSpPr>
        <p:spPr bwMode="auto">
          <a:xfrm rot="1200000">
            <a:off x="4611688" y="65881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42" name="Oval 56"/>
          <p:cNvSpPr>
            <a:spLocks noChangeArrowheads="1"/>
          </p:cNvSpPr>
          <p:nvPr/>
        </p:nvSpPr>
        <p:spPr bwMode="auto">
          <a:xfrm rot="1200000">
            <a:off x="4611688" y="87471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43" name="Oval 57"/>
          <p:cNvSpPr>
            <a:spLocks noChangeArrowheads="1"/>
          </p:cNvSpPr>
          <p:nvPr/>
        </p:nvSpPr>
        <p:spPr bwMode="auto">
          <a:xfrm rot="-1140000">
            <a:off x="4395788" y="88106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7947" name="Oval 59"/>
          <p:cNvSpPr>
            <a:spLocks noChangeArrowheads="1"/>
          </p:cNvSpPr>
          <p:nvPr/>
        </p:nvSpPr>
        <p:spPr bwMode="auto">
          <a:xfrm rot="1200000">
            <a:off x="4606925" y="660400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045" name="Oval 60"/>
          <p:cNvSpPr>
            <a:spLocks noChangeArrowheads="1"/>
          </p:cNvSpPr>
          <p:nvPr/>
        </p:nvSpPr>
        <p:spPr bwMode="auto">
          <a:xfrm rot="1200000">
            <a:off x="4603750" y="4445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7955" name="Oval 67"/>
          <p:cNvSpPr>
            <a:spLocks noChangeArrowheads="1"/>
          </p:cNvSpPr>
          <p:nvPr/>
        </p:nvSpPr>
        <p:spPr bwMode="auto">
          <a:xfrm rot="20400000" flipH="1">
            <a:off x="4395788" y="660400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7956" name="Oval 68"/>
          <p:cNvSpPr>
            <a:spLocks noChangeArrowheads="1"/>
          </p:cNvSpPr>
          <p:nvPr/>
        </p:nvSpPr>
        <p:spPr bwMode="auto">
          <a:xfrm rot="20400000" flipH="1">
            <a:off x="4338638" y="3689350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7957" name="25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244475" y="35052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234" fill="hold"/>
                                        <p:tgtEl>
                                          <p:spTgt spid="379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89017E-7 L 1.05834 0.68809 " pathEditMode="relative" ptsTypes="AA">
                                      <p:cBhvr>
                                        <p:cTn id="8" dur="12000" fill="hold"/>
                                        <p:tgtEl>
                                          <p:spTgt spid="379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1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957"/>
                </p:tgtEl>
              </p:cMediaNode>
            </p:audio>
          </p:childTnLst>
        </p:cTn>
      </p:par>
    </p:tnLst>
    <p:bldLst>
      <p:bldP spid="37922" grpId="0" animBg="1"/>
      <p:bldP spid="37947" grpId="0" animBg="1"/>
      <p:bldP spid="37955" grpId="0" animBg="1"/>
      <p:bldP spid="3795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/>
          </p:cNvSpPr>
          <p:nvPr/>
        </p:nvSpPr>
        <p:spPr bwMode="auto">
          <a:xfrm rot="-1572924">
            <a:off x="-2057400" y="3357563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 rot="1572924" flipH="1">
            <a:off x="-1793875" y="3052763"/>
            <a:ext cx="163068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35" name="Line 4"/>
          <p:cNvSpPr>
            <a:spLocks noChangeShapeType="1"/>
          </p:cNvSpPr>
          <p:nvPr/>
        </p:nvSpPr>
        <p:spPr bwMode="auto">
          <a:xfrm>
            <a:off x="-1447800" y="461963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36" name="Line 5"/>
          <p:cNvSpPr>
            <a:spLocks noChangeShapeType="1"/>
          </p:cNvSpPr>
          <p:nvPr/>
        </p:nvSpPr>
        <p:spPr bwMode="auto">
          <a:xfrm flipH="1">
            <a:off x="-2082800" y="5381625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H="1">
            <a:off x="8464550" y="160338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>
            <a:off x="8502650" y="5399088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39" name="Line 9"/>
          <p:cNvSpPr>
            <a:spLocks noChangeShapeType="1"/>
          </p:cNvSpPr>
          <p:nvPr/>
        </p:nvSpPr>
        <p:spPr bwMode="auto">
          <a:xfrm flipH="1">
            <a:off x="6400800" y="4368800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0" name="Line 10"/>
          <p:cNvSpPr>
            <a:spLocks noChangeShapeType="1"/>
          </p:cNvSpPr>
          <p:nvPr/>
        </p:nvSpPr>
        <p:spPr bwMode="auto">
          <a:xfrm flipH="1">
            <a:off x="7010400" y="4652963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1" name="Line 13"/>
          <p:cNvSpPr>
            <a:spLocks noChangeShapeType="1"/>
          </p:cNvSpPr>
          <p:nvPr/>
        </p:nvSpPr>
        <p:spPr bwMode="auto">
          <a:xfrm>
            <a:off x="3403600" y="4352925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2" name="Line 14"/>
          <p:cNvSpPr>
            <a:spLocks noChangeShapeType="1"/>
          </p:cNvSpPr>
          <p:nvPr/>
        </p:nvSpPr>
        <p:spPr bwMode="auto">
          <a:xfrm>
            <a:off x="2784475" y="4678363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3" name="Line 15"/>
          <p:cNvSpPr>
            <a:spLocks noChangeShapeType="1"/>
          </p:cNvSpPr>
          <p:nvPr/>
        </p:nvSpPr>
        <p:spPr bwMode="auto">
          <a:xfrm>
            <a:off x="7081838" y="2559050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44" name="Line 16"/>
          <p:cNvSpPr>
            <a:spLocks noChangeShapeType="1"/>
          </p:cNvSpPr>
          <p:nvPr/>
        </p:nvSpPr>
        <p:spPr bwMode="auto">
          <a:xfrm>
            <a:off x="6462713" y="2884488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7121" name="Picture 17" descr="Авто 1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028825" y="8072438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2" name="Picture 18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10990263" y="0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3" name="Picture 19" descr="Авто 1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981200" y="8158163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4" name="Picture 20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10972800" y="80963"/>
            <a:ext cx="1797050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5" name="Picture 21" descr="Авто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0825" y="4873625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6" name="Picture 22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4625" flipH="1">
            <a:off x="1898650" y="2403475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7" name="Picture 23" descr="aluno03 стоит_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1800" y="5795963"/>
            <a:ext cx="442913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28" name="AutoShape 24"/>
          <p:cNvSpPr>
            <a:spLocks noChangeArrowheads="1"/>
          </p:cNvSpPr>
          <p:nvPr/>
        </p:nvSpPr>
        <p:spPr bwMode="auto">
          <a:xfrm>
            <a:off x="6272213" y="4576763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4053" name="AutoShape 25"/>
          <p:cNvSpPr>
            <a:spLocks noChangeArrowheads="1"/>
          </p:cNvSpPr>
          <p:nvPr/>
        </p:nvSpPr>
        <p:spPr bwMode="auto">
          <a:xfrm rot="-5400000">
            <a:off x="5818188" y="4684712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54" name="AutoShape 26"/>
          <p:cNvSpPr>
            <a:spLocks noChangeArrowheads="1"/>
          </p:cNvSpPr>
          <p:nvPr/>
        </p:nvSpPr>
        <p:spPr bwMode="auto">
          <a:xfrm rot="5400000" flipH="1">
            <a:off x="6030913" y="4684712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55" name="AutoShape 27"/>
          <p:cNvSpPr>
            <a:spLocks noChangeArrowheads="1"/>
          </p:cNvSpPr>
          <p:nvPr/>
        </p:nvSpPr>
        <p:spPr bwMode="auto">
          <a:xfrm rot="-9206120">
            <a:off x="6129338" y="4256088"/>
            <a:ext cx="436562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56" name="Oval 28"/>
          <p:cNvSpPr>
            <a:spLocks noChangeArrowheads="1"/>
          </p:cNvSpPr>
          <p:nvPr/>
        </p:nvSpPr>
        <p:spPr bwMode="auto">
          <a:xfrm rot="-1140000">
            <a:off x="6167438" y="447516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57" name="Oval 29"/>
          <p:cNvSpPr>
            <a:spLocks noChangeArrowheads="1"/>
          </p:cNvSpPr>
          <p:nvPr/>
        </p:nvSpPr>
        <p:spPr bwMode="auto">
          <a:xfrm rot="-1140000">
            <a:off x="6169025" y="468947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58" name="Oval 30"/>
          <p:cNvSpPr>
            <a:spLocks noChangeArrowheads="1"/>
          </p:cNvSpPr>
          <p:nvPr/>
        </p:nvSpPr>
        <p:spPr bwMode="auto">
          <a:xfrm rot="1200000">
            <a:off x="6388100" y="46863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59" name="Oval 31"/>
          <p:cNvSpPr>
            <a:spLocks noChangeArrowheads="1"/>
          </p:cNvSpPr>
          <p:nvPr/>
        </p:nvSpPr>
        <p:spPr bwMode="auto">
          <a:xfrm rot="1200000">
            <a:off x="6388100" y="49022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60" name="Oval 32"/>
          <p:cNvSpPr>
            <a:spLocks noChangeArrowheads="1"/>
          </p:cNvSpPr>
          <p:nvPr/>
        </p:nvSpPr>
        <p:spPr bwMode="auto">
          <a:xfrm rot="-1140000">
            <a:off x="6172200" y="490855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37" name="Oval 33"/>
          <p:cNvSpPr>
            <a:spLocks noChangeArrowheads="1"/>
          </p:cNvSpPr>
          <p:nvPr/>
        </p:nvSpPr>
        <p:spPr bwMode="auto">
          <a:xfrm rot="-1160735">
            <a:off x="6172200" y="4908550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38" name="Oval 34"/>
          <p:cNvSpPr>
            <a:spLocks noChangeArrowheads="1"/>
          </p:cNvSpPr>
          <p:nvPr/>
        </p:nvSpPr>
        <p:spPr bwMode="auto">
          <a:xfrm rot="1200000">
            <a:off x="6383338" y="4687888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63" name="Oval 35"/>
          <p:cNvSpPr>
            <a:spLocks noChangeArrowheads="1"/>
          </p:cNvSpPr>
          <p:nvPr/>
        </p:nvSpPr>
        <p:spPr bwMode="auto">
          <a:xfrm rot="1200000">
            <a:off x="6380163" y="447198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40" name="Oval 36"/>
          <p:cNvSpPr>
            <a:spLocks noChangeArrowheads="1"/>
          </p:cNvSpPr>
          <p:nvPr/>
        </p:nvSpPr>
        <p:spPr bwMode="auto">
          <a:xfrm rot="1186509">
            <a:off x="6381750" y="4467225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41" name="Oval 37"/>
          <p:cNvSpPr>
            <a:spLocks noChangeArrowheads="1"/>
          </p:cNvSpPr>
          <p:nvPr/>
        </p:nvSpPr>
        <p:spPr bwMode="auto">
          <a:xfrm rot="1200000">
            <a:off x="6388100" y="4902200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42" name="Oval 38"/>
          <p:cNvSpPr>
            <a:spLocks noChangeArrowheads="1"/>
          </p:cNvSpPr>
          <p:nvPr/>
        </p:nvSpPr>
        <p:spPr bwMode="auto">
          <a:xfrm rot="-1140000">
            <a:off x="6167438" y="4475163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7143" name="Picture 39" descr="aluno03 стоит_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664700" y="3544888"/>
            <a:ext cx="442913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4" name="Picture 40" descr="aluno03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1401763" y="7624763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5" name="Picture 41" descr="aluno03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163638" y="7942263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7" name="Picture 43" descr="aluno03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6740525" y="5808663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8" name="Picture 44" descr="aluno03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9629775" y="3508375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70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-1143000" y="4495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73" name="AutoShape 69"/>
          <p:cNvSpPr>
            <a:spLocks noChangeArrowheads="1"/>
          </p:cNvSpPr>
          <p:nvPr/>
        </p:nvSpPr>
        <p:spPr bwMode="auto">
          <a:xfrm rot="16521349" flipH="1">
            <a:off x="1464469" y="3372644"/>
            <a:ext cx="585788" cy="609600"/>
          </a:xfrm>
          <a:prstGeom prst="parallelogram">
            <a:avLst>
              <a:gd name="adj" fmla="val 54014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74" name="Line 91"/>
          <p:cNvSpPr>
            <a:spLocks noChangeShapeType="1"/>
          </p:cNvSpPr>
          <p:nvPr/>
        </p:nvSpPr>
        <p:spPr bwMode="auto">
          <a:xfrm>
            <a:off x="1431925" y="3941763"/>
            <a:ext cx="593725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75" name="Line 92"/>
          <p:cNvSpPr>
            <a:spLocks noChangeShapeType="1"/>
          </p:cNvSpPr>
          <p:nvPr/>
        </p:nvSpPr>
        <p:spPr bwMode="auto">
          <a:xfrm flipH="1">
            <a:off x="2066925" y="3686175"/>
            <a:ext cx="1588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76" name="AutoShape 89"/>
          <p:cNvSpPr>
            <a:spLocks noChangeArrowheads="1"/>
          </p:cNvSpPr>
          <p:nvPr/>
        </p:nvSpPr>
        <p:spPr bwMode="auto">
          <a:xfrm rot="16521349" flipH="1">
            <a:off x="2083594" y="3682207"/>
            <a:ext cx="585787" cy="609600"/>
          </a:xfrm>
          <a:prstGeom prst="parallelogram">
            <a:avLst>
              <a:gd name="adj" fmla="val 54014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7152" name="Picture 48" descr="aluno03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-698500" y="451643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78" name="AutoShape 93"/>
          <p:cNvSpPr>
            <a:spLocks noChangeArrowheads="1"/>
          </p:cNvSpPr>
          <p:nvPr/>
        </p:nvSpPr>
        <p:spPr bwMode="auto">
          <a:xfrm rot="16521349" flipH="1">
            <a:off x="4879181" y="1583532"/>
            <a:ext cx="585787" cy="609600"/>
          </a:xfrm>
          <a:prstGeom prst="parallelogram">
            <a:avLst>
              <a:gd name="adj" fmla="val 54014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079" name="Line 95"/>
          <p:cNvSpPr>
            <a:spLocks noChangeShapeType="1"/>
          </p:cNvSpPr>
          <p:nvPr/>
        </p:nvSpPr>
        <p:spPr bwMode="auto">
          <a:xfrm>
            <a:off x="5486400" y="1905000"/>
            <a:ext cx="593725" cy="300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0" name="Line 97"/>
          <p:cNvSpPr>
            <a:spLocks noChangeShapeType="1"/>
          </p:cNvSpPr>
          <p:nvPr/>
        </p:nvSpPr>
        <p:spPr bwMode="auto">
          <a:xfrm flipH="1">
            <a:off x="5427663" y="1905000"/>
            <a:ext cx="58737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1" name="Line 98"/>
          <p:cNvSpPr>
            <a:spLocks noChangeShapeType="1"/>
          </p:cNvSpPr>
          <p:nvPr/>
        </p:nvSpPr>
        <p:spPr bwMode="auto">
          <a:xfrm>
            <a:off x="5427663" y="1931988"/>
            <a:ext cx="1587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2" name="Line 101"/>
          <p:cNvSpPr>
            <a:spLocks noChangeShapeType="1"/>
          </p:cNvSpPr>
          <p:nvPr/>
        </p:nvSpPr>
        <p:spPr bwMode="auto">
          <a:xfrm flipH="1">
            <a:off x="5370513" y="1987550"/>
            <a:ext cx="58737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3" name="Line 102"/>
          <p:cNvSpPr>
            <a:spLocks noChangeShapeType="1"/>
          </p:cNvSpPr>
          <p:nvPr/>
        </p:nvSpPr>
        <p:spPr bwMode="auto">
          <a:xfrm>
            <a:off x="5370513" y="2014538"/>
            <a:ext cx="1587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4" name="Line 103"/>
          <p:cNvSpPr>
            <a:spLocks noChangeShapeType="1"/>
          </p:cNvSpPr>
          <p:nvPr/>
        </p:nvSpPr>
        <p:spPr bwMode="auto">
          <a:xfrm flipH="1">
            <a:off x="5314950" y="2070100"/>
            <a:ext cx="58738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5" name="Line 104"/>
          <p:cNvSpPr>
            <a:spLocks noChangeShapeType="1"/>
          </p:cNvSpPr>
          <p:nvPr/>
        </p:nvSpPr>
        <p:spPr bwMode="auto">
          <a:xfrm>
            <a:off x="5314950" y="2097088"/>
            <a:ext cx="1588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6" name="Line 105"/>
          <p:cNvSpPr>
            <a:spLocks noChangeShapeType="1"/>
          </p:cNvSpPr>
          <p:nvPr/>
        </p:nvSpPr>
        <p:spPr bwMode="auto">
          <a:xfrm flipH="1">
            <a:off x="5256213" y="2154238"/>
            <a:ext cx="58737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7" name="Line 106"/>
          <p:cNvSpPr>
            <a:spLocks noChangeShapeType="1"/>
          </p:cNvSpPr>
          <p:nvPr/>
        </p:nvSpPr>
        <p:spPr bwMode="auto">
          <a:xfrm>
            <a:off x="5256213" y="2181225"/>
            <a:ext cx="1587" cy="5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8" name="Line 107"/>
          <p:cNvSpPr>
            <a:spLocks noChangeShapeType="1"/>
          </p:cNvSpPr>
          <p:nvPr/>
        </p:nvSpPr>
        <p:spPr bwMode="auto">
          <a:xfrm flipH="1">
            <a:off x="5200650" y="2238375"/>
            <a:ext cx="58738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89" name="Line 108"/>
          <p:cNvSpPr>
            <a:spLocks noChangeShapeType="1"/>
          </p:cNvSpPr>
          <p:nvPr/>
        </p:nvSpPr>
        <p:spPr bwMode="auto">
          <a:xfrm>
            <a:off x="5200650" y="2265363"/>
            <a:ext cx="1588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0" name="Line 109"/>
          <p:cNvSpPr>
            <a:spLocks noChangeShapeType="1"/>
          </p:cNvSpPr>
          <p:nvPr/>
        </p:nvSpPr>
        <p:spPr bwMode="auto">
          <a:xfrm>
            <a:off x="5430838" y="1933575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1" name="Line 110"/>
          <p:cNvSpPr>
            <a:spLocks noChangeShapeType="1"/>
          </p:cNvSpPr>
          <p:nvPr/>
        </p:nvSpPr>
        <p:spPr bwMode="auto">
          <a:xfrm>
            <a:off x="5429250" y="19875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2" name="Line 111"/>
          <p:cNvSpPr>
            <a:spLocks noChangeShapeType="1"/>
          </p:cNvSpPr>
          <p:nvPr/>
        </p:nvSpPr>
        <p:spPr bwMode="auto">
          <a:xfrm>
            <a:off x="5373688" y="20145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3" name="Line 112"/>
          <p:cNvSpPr>
            <a:spLocks noChangeShapeType="1"/>
          </p:cNvSpPr>
          <p:nvPr/>
        </p:nvSpPr>
        <p:spPr bwMode="auto">
          <a:xfrm>
            <a:off x="5375275" y="20701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4" name="Line 113"/>
          <p:cNvSpPr>
            <a:spLocks noChangeShapeType="1"/>
          </p:cNvSpPr>
          <p:nvPr/>
        </p:nvSpPr>
        <p:spPr bwMode="auto">
          <a:xfrm>
            <a:off x="5318125" y="209708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5" name="Line 114"/>
          <p:cNvSpPr>
            <a:spLocks noChangeShapeType="1"/>
          </p:cNvSpPr>
          <p:nvPr/>
        </p:nvSpPr>
        <p:spPr bwMode="auto">
          <a:xfrm>
            <a:off x="5314950" y="21542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6" name="Line 115"/>
          <p:cNvSpPr>
            <a:spLocks noChangeShapeType="1"/>
          </p:cNvSpPr>
          <p:nvPr/>
        </p:nvSpPr>
        <p:spPr bwMode="auto">
          <a:xfrm>
            <a:off x="5256213" y="21796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7" name="Line 116"/>
          <p:cNvSpPr>
            <a:spLocks noChangeShapeType="1"/>
          </p:cNvSpPr>
          <p:nvPr/>
        </p:nvSpPr>
        <p:spPr bwMode="auto">
          <a:xfrm>
            <a:off x="5260975" y="2238375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8" name="Line 117"/>
          <p:cNvSpPr>
            <a:spLocks noChangeShapeType="1"/>
          </p:cNvSpPr>
          <p:nvPr/>
        </p:nvSpPr>
        <p:spPr bwMode="auto">
          <a:xfrm>
            <a:off x="5200650" y="2263775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99" name="Line 118"/>
          <p:cNvSpPr>
            <a:spLocks noChangeShapeType="1"/>
          </p:cNvSpPr>
          <p:nvPr/>
        </p:nvSpPr>
        <p:spPr bwMode="auto">
          <a:xfrm>
            <a:off x="5200650" y="2320925"/>
            <a:ext cx="263525" cy="13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100" name="AutoShape 94"/>
          <p:cNvSpPr>
            <a:spLocks noChangeArrowheads="1"/>
          </p:cNvSpPr>
          <p:nvPr/>
        </p:nvSpPr>
        <p:spPr bwMode="auto">
          <a:xfrm rot="16521349" flipH="1">
            <a:off x="5498306" y="1893094"/>
            <a:ext cx="585788" cy="609600"/>
          </a:xfrm>
          <a:prstGeom prst="parallelogram">
            <a:avLst>
              <a:gd name="adj" fmla="val 54014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7223" name="Picture 119" descr="aluno03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67363" y="118903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46" name="Picture 42" descr="aluno03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72213" y="19558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53" name="AutoShape 49"/>
          <p:cNvSpPr>
            <a:spLocks noChangeArrowheads="1"/>
          </p:cNvSpPr>
          <p:nvPr/>
        </p:nvSpPr>
        <p:spPr bwMode="auto">
          <a:xfrm>
            <a:off x="6324600" y="1544638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4104" name="AutoShape 50"/>
          <p:cNvSpPr>
            <a:spLocks noChangeArrowheads="1"/>
          </p:cNvSpPr>
          <p:nvPr/>
        </p:nvSpPr>
        <p:spPr bwMode="auto">
          <a:xfrm rot="-5400000">
            <a:off x="5870576" y="1652587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105" name="AutoShape 51"/>
          <p:cNvSpPr>
            <a:spLocks noChangeArrowheads="1"/>
          </p:cNvSpPr>
          <p:nvPr/>
        </p:nvSpPr>
        <p:spPr bwMode="auto">
          <a:xfrm rot="5400000" flipH="1">
            <a:off x="6083301" y="1652587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106" name="AutoShape 52"/>
          <p:cNvSpPr>
            <a:spLocks noChangeArrowheads="1"/>
          </p:cNvSpPr>
          <p:nvPr/>
        </p:nvSpPr>
        <p:spPr bwMode="auto">
          <a:xfrm rot="-9206120">
            <a:off x="6181725" y="1223963"/>
            <a:ext cx="436563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107" name="Oval 53"/>
          <p:cNvSpPr>
            <a:spLocks noChangeArrowheads="1"/>
          </p:cNvSpPr>
          <p:nvPr/>
        </p:nvSpPr>
        <p:spPr bwMode="auto">
          <a:xfrm rot="-1140000">
            <a:off x="6219825" y="144303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108" name="Oval 54"/>
          <p:cNvSpPr>
            <a:spLocks noChangeArrowheads="1"/>
          </p:cNvSpPr>
          <p:nvPr/>
        </p:nvSpPr>
        <p:spPr bwMode="auto">
          <a:xfrm rot="-1140000">
            <a:off x="6221413" y="165735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109" name="Oval 55"/>
          <p:cNvSpPr>
            <a:spLocks noChangeArrowheads="1"/>
          </p:cNvSpPr>
          <p:nvPr/>
        </p:nvSpPr>
        <p:spPr bwMode="auto">
          <a:xfrm rot="1200000">
            <a:off x="6440488" y="165417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110" name="Oval 56"/>
          <p:cNvSpPr>
            <a:spLocks noChangeArrowheads="1"/>
          </p:cNvSpPr>
          <p:nvPr/>
        </p:nvSpPr>
        <p:spPr bwMode="auto">
          <a:xfrm rot="1200000">
            <a:off x="6440488" y="187007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111" name="Oval 57"/>
          <p:cNvSpPr>
            <a:spLocks noChangeArrowheads="1"/>
          </p:cNvSpPr>
          <p:nvPr/>
        </p:nvSpPr>
        <p:spPr bwMode="auto">
          <a:xfrm rot="-1140000">
            <a:off x="6224588" y="187642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62" name="Oval 58"/>
          <p:cNvSpPr>
            <a:spLocks noChangeArrowheads="1"/>
          </p:cNvSpPr>
          <p:nvPr/>
        </p:nvSpPr>
        <p:spPr bwMode="auto">
          <a:xfrm rot="-1160735">
            <a:off x="6224588" y="1876425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63" name="Oval 59"/>
          <p:cNvSpPr>
            <a:spLocks noChangeArrowheads="1"/>
          </p:cNvSpPr>
          <p:nvPr/>
        </p:nvSpPr>
        <p:spPr bwMode="auto">
          <a:xfrm rot="1200000">
            <a:off x="6435725" y="1655763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4114" name="Oval 60"/>
          <p:cNvSpPr>
            <a:spLocks noChangeArrowheads="1"/>
          </p:cNvSpPr>
          <p:nvPr/>
        </p:nvSpPr>
        <p:spPr bwMode="auto">
          <a:xfrm rot="1200000">
            <a:off x="6432550" y="143986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65" name="Oval 61"/>
          <p:cNvSpPr>
            <a:spLocks noChangeArrowheads="1"/>
          </p:cNvSpPr>
          <p:nvPr/>
        </p:nvSpPr>
        <p:spPr bwMode="auto">
          <a:xfrm rot="1186509">
            <a:off x="6434138" y="1435100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66" name="Oval 62"/>
          <p:cNvSpPr>
            <a:spLocks noChangeArrowheads="1"/>
          </p:cNvSpPr>
          <p:nvPr/>
        </p:nvSpPr>
        <p:spPr bwMode="auto">
          <a:xfrm rot="1200000">
            <a:off x="6440488" y="1870075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167" name="Oval 63"/>
          <p:cNvSpPr>
            <a:spLocks noChangeArrowheads="1"/>
          </p:cNvSpPr>
          <p:nvPr/>
        </p:nvSpPr>
        <p:spPr bwMode="auto">
          <a:xfrm rot="-1140000">
            <a:off x="6219825" y="1443038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7227" name="AutoShape 123"/>
          <p:cNvSpPr>
            <a:spLocks noChangeArrowheads="1"/>
          </p:cNvSpPr>
          <p:nvPr/>
        </p:nvSpPr>
        <p:spPr bwMode="auto">
          <a:xfrm>
            <a:off x="2667000" y="3124200"/>
            <a:ext cx="39688" cy="900113"/>
          </a:xfrm>
          <a:prstGeom prst="can">
            <a:avLst>
              <a:gd name="adj" fmla="val 300191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pic>
        <p:nvPicPr>
          <p:cNvPr id="44119" name="Picture 121" descr="Копия (2) Копия подземный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895600"/>
            <a:ext cx="3016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231" name="AutoShape 127"/>
          <p:cNvSpPr>
            <a:spLocks noChangeArrowheads="1"/>
          </p:cNvSpPr>
          <p:nvPr/>
        </p:nvSpPr>
        <p:spPr bwMode="auto">
          <a:xfrm>
            <a:off x="5562600" y="1600200"/>
            <a:ext cx="39688" cy="900113"/>
          </a:xfrm>
          <a:prstGeom prst="can">
            <a:avLst>
              <a:gd name="adj" fmla="val 300191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pic>
        <p:nvPicPr>
          <p:cNvPr id="44121" name="Picture 128" descr="Копия Копия подземный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72113" y="1447800"/>
            <a:ext cx="2762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2743200" y="152400"/>
            <a:ext cx="2438400" cy="2438400"/>
            <a:chOff x="1728" y="96"/>
            <a:chExt cx="1536" cy="1536"/>
          </a:xfrm>
        </p:grpSpPr>
        <p:sp>
          <p:nvSpPr>
            <p:cNvPr id="44124" name="AutoShape 130"/>
            <p:cNvSpPr>
              <a:spLocks noChangeArrowheads="1"/>
            </p:cNvSpPr>
            <p:nvPr/>
          </p:nvSpPr>
          <p:spPr bwMode="auto">
            <a:xfrm>
              <a:off x="1728" y="96"/>
              <a:ext cx="1536" cy="1536"/>
            </a:xfrm>
            <a:prstGeom prst="wedgeRoundRectCallout">
              <a:avLst>
                <a:gd name="adj1" fmla="val -48764"/>
                <a:gd name="adj2" fmla="val 67384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>
                <a:latin typeface="Calibri" pitchFamily="34" charset="0"/>
              </a:endParaRPr>
            </a:p>
          </p:txBody>
        </p:sp>
        <p:pic>
          <p:nvPicPr>
            <p:cNvPr id="44125" name="Picture 129" descr="Копия подземный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1812" y="188"/>
              <a:ext cx="1363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7236" name="30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1"/>
          <a:srcRect/>
          <a:stretch>
            <a:fillRect/>
          </a:stretch>
        </p:blipFill>
        <p:spPr bwMode="auto">
          <a:xfrm>
            <a:off x="5486400" y="6858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71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7085" fill="hold"/>
                                        <p:tgtEl>
                                          <p:spTgt spid="472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1.1283 -0.74121 " pathEditMode="relative" rAng="0" ptsTypes="AA">
                                      <p:cBhvr>
                                        <p:cTn id="10" dur="12000" fill="hold"/>
                                        <p:tgtEl>
                                          <p:spTgt spid="47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" y="-37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5.55556E-7 -7.40741E-7 L 1.1283 -0.74213 " pathEditMode="relative" rAng="0" ptsTypes="AA">
                                      <p:cBhvr>
                                        <p:cTn id="12" dur="13000" spd="-100000" fill="hold"/>
                                        <p:tgtEl>
                                          <p:spTgt spid="47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" y="-37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3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6.66667E-6 -4.07407E-6 L 1.57499 -1.04444 " pathEditMode="relative" ptsTypes="AA">
                                      <p:cBhvr>
                                        <p:cTn id="14" dur="30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2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3.7037E-6 L -1.40833 0.92222 " pathEditMode="relative" ptsTypes="AA">
                                      <p:cBhvr>
                                        <p:cTn id="16" dur="60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0.23177 -0.14838 " pathEditMode="relative" rAng="0" ptsTypes="AA">
                                      <p:cBhvr>
                                        <p:cTn id="18" dur="9000" fill="hold"/>
                                        <p:tgtEl>
                                          <p:spTgt spid="47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7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3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2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5" presetClass="emph" presetSubtype="0" repeatCount="3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12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47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de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2.77778E-6 2.22045E-16 L 0.57344 -0.37662 " pathEditMode="relative" rAng="0" ptsTypes="AA">
                                      <p:cBhvr>
                                        <p:cTn id="50" dur="30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-188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Motion origin="layout" path="M -3.88889E-6 3.7037E-6 L -0.3375 0.21412 " pathEditMode="relative" rAng="0" ptsTypes="AA">
                                      <p:cBhvr>
                                        <p:cTn id="52" dur="60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10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1.38889E-6 -3.7037E-6 L -1.18681 -0.76551 " pathEditMode="relative" rAng="0" ptsTypes="AA">
                                      <p:cBhvr>
                                        <p:cTn id="54" dur="3000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3" y="-38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5.55556E-7 -1.79191E-6 L 1.075 0.74359 " pathEditMode="relative" ptsTypes="AA">
                                      <p:cBhvr>
                                        <p:cTn id="56" dur="5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-5.55556E-7 -2.89017E-7 L 1.05834 0.68809 " pathEditMode="relative" ptsTypes="AA">
                                      <p:cBhvr>
                                        <p:cTn id="64" dur="12000" fill="hold"/>
                                        <p:tgtEl>
                                          <p:spTgt spid="47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4.44444E-6 1.96532E-6 L -0.93334 -0.6215 " pathEditMode="relative" rAng="0" ptsTypes="AA">
                                      <p:cBhvr>
                                        <p:cTn id="68" dur="12000" fill="hold"/>
                                        <p:tgtEl>
                                          <p:spTgt spid="47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4.44444E-6 1.96532E-6 L -0.93334 -0.6215 " pathEditMode="relative" ptsTypes="AA">
                                      <p:cBhvr>
                                        <p:cTn id="72" dur="12000" fill="hold"/>
                                        <p:tgtEl>
                                          <p:spTgt spid="47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fill="remove" nodeType="withEffect">
                                  <p:stCondLst>
                                    <p:cond delay="11000"/>
                                  </p:stCondLst>
                                  <p:childTnLst>
                                    <p:animMotion origin="layout" path="M 8.33333E-7 2.59259E-6 L 0.23177 -0.14838 " pathEditMode="relative" rAng="0" ptsTypes="AA">
                                      <p:cBhvr>
                                        <p:cTn id="76" dur="9000" fill="hold"/>
                                        <p:tgtEl>
                                          <p:spTgt spid="47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74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0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170"/>
                </p:tgtEl>
              </p:cMediaNode>
            </p:audio>
            <p:audio>
              <p:cMediaNode>
                <p:cTn id="8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236"/>
                </p:tgtEl>
              </p:cMediaNode>
            </p:audio>
          </p:childTnLst>
        </p:cTn>
      </p:par>
    </p:tnLst>
    <p:bldLst>
      <p:bldP spid="47137" grpId="0" animBg="1"/>
      <p:bldP spid="47137" grpId="1" animBg="1"/>
      <p:bldP spid="47138" grpId="0" animBg="1"/>
      <p:bldP spid="47138" grpId="1" animBg="1"/>
      <p:bldP spid="47140" grpId="0" animBg="1"/>
      <p:bldP spid="47141" grpId="0" animBg="1"/>
      <p:bldP spid="47142" grpId="0" animBg="1"/>
      <p:bldP spid="47162" grpId="0" animBg="1"/>
      <p:bldP spid="47162" grpId="1" animBg="1"/>
      <p:bldP spid="47163" grpId="0" animBg="1"/>
      <p:bldP spid="47163" grpId="1" animBg="1"/>
      <p:bldP spid="47165" grpId="0" animBg="1"/>
      <p:bldP spid="47166" grpId="0" animBg="1"/>
      <p:bldP spid="4716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ChangeArrowheads="1"/>
          </p:cNvSpPr>
          <p:nvPr/>
        </p:nvSpPr>
        <p:spPr bwMode="auto">
          <a:xfrm rot="-1572924">
            <a:off x="-2057400" y="3357563"/>
            <a:ext cx="156210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082" name="Rectangle 3"/>
          <p:cNvSpPr>
            <a:spLocks noChangeArrowheads="1"/>
          </p:cNvSpPr>
          <p:nvPr/>
        </p:nvSpPr>
        <p:spPr bwMode="auto">
          <a:xfrm rot="1572924" flipH="1">
            <a:off x="-1793875" y="3052763"/>
            <a:ext cx="16306800" cy="2590800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083" name="Line 4"/>
          <p:cNvSpPr>
            <a:spLocks noChangeShapeType="1"/>
          </p:cNvSpPr>
          <p:nvPr/>
        </p:nvSpPr>
        <p:spPr bwMode="auto">
          <a:xfrm>
            <a:off x="-1447800" y="461963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84" name="Line 5"/>
          <p:cNvSpPr>
            <a:spLocks noChangeShapeType="1"/>
          </p:cNvSpPr>
          <p:nvPr/>
        </p:nvSpPr>
        <p:spPr bwMode="auto">
          <a:xfrm flipH="1">
            <a:off x="-2082800" y="5381625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85" name="Line 6"/>
          <p:cNvSpPr>
            <a:spLocks noChangeShapeType="1"/>
          </p:cNvSpPr>
          <p:nvPr/>
        </p:nvSpPr>
        <p:spPr bwMode="auto">
          <a:xfrm flipH="1">
            <a:off x="8464550" y="160338"/>
            <a:ext cx="6202363" cy="306387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86" name="Line 7"/>
          <p:cNvSpPr>
            <a:spLocks noChangeShapeType="1"/>
          </p:cNvSpPr>
          <p:nvPr/>
        </p:nvSpPr>
        <p:spPr bwMode="auto">
          <a:xfrm>
            <a:off x="8502650" y="5399088"/>
            <a:ext cx="5867400" cy="2879725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 flipH="1">
            <a:off x="6400800" y="4368800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 flipH="1">
            <a:off x="7010400" y="4652963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89" name="Line 10"/>
          <p:cNvSpPr>
            <a:spLocks noChangeShapeType="1"/>
          </p:cNvSpPr>
          <p:nvPr/>
        </p:nvSpPr>
        <p:spPr bwMode="auto">
          <a:xfrm>
            <a:off x="3403600" y="4352925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>
            <a:off x="2784475" y="4678363"/>
            <a:ext cx="2925763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91" name="Line 12"/>
          <p:cNvSpPr>
            <a:spLocks noChangeShapeType="1"/>
          </p:cNvSpPr>
          <p:nvPr/>
        </p:nvSpPr>
        <p:spPr bwMode="auto">
          <a:xfrm>
            <a:off x="7081838" y="2559050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>
            <a:off x="6462713" y="2884488"/>
            <a:ext cx="2925762" cy="1447800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3502" name="Picture 14" descr="Авто 1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028825" y="8072438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3" name="Picture 15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10990263" y="0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4" name="Picture 16" descr="Авто 1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981200" y="8158163"/>
            <a:ext cx="1668462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5" name="Picture 17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10972800" y="80963"/>
            <a:ext cx="1797050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6" name="Picture 18" descr="Авто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0825" y="4873625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07" name="Picture 19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4625" flipH="1">
            <a:off x="1898650" y="2403475"/>
            <a:ext cx="179705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09" name="AutoShape 21"/>
          <p:cNvSpPr>
            <a:spLocks noChangeArrowheads="1"/>
          </p:cNvSpPr>
          <p:nvPr/>
        </p:nvSpPr>
        <p:spPr bwMode="auto">
          <a:xfrm>
            <a:off x="6272213" y="4576763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6100" name="AutoShape 22"/>
          <p:cNvSpPr>
            <a:spLocks noChangeArrowheads="1"/>
          </p:cNvSpPr>
          <p:nvPr/>
        </p:nvSpPr>
        <p:spPr bwMode="auto">
          <a:xfrm rot="-5400000">
            <a:off x="5818188" y="4684712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01" name="AutoShape 23"/>
          <p:cNvSpPr>
            <a:spLocks noChangeArrowheads="1"/>
          </p:cNvSpPr>
          <p:nvPr/>
        </p:nvSpPr>
        <p:spPr bwMode="auto">
          <a:xfrm rot="5400000" flipH="1">
            <a:off x="6030913" y="4684712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02" name="AutoShape 24"/>
          <p:cNvSpPr>
            <a:spLocks noChangeArrowheads="1"/>
          </p:cNvSpPr>
          <p:nvPr/>
        </p:nvSpPr>
        <p:spPr bwMode="auto">
          <a:xfrm rot="-9206120">
            <a:off x="6129338" y="4256088"/>
            <a:ext cx="436562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03" name="Oval 25"/>
          <p:cNvSpPr>
            <a:spLocks noChangeArrowheads="1"/>
          </p:cNvSpPr>
          <p:nvPr/>
        </p:nvSpPr>
        <p:spPr bwMode="auto">
          <a:xfrm rot="-1140000">
            <a:off x="6167438" y="447516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04" name="Oval 26"/>
          <p:cNvSpPr>
            <a:spLocks noChangeArrowheads="1"/>
          </p:cNvSpPr>
          <p:nvPr/>
        </p:nvSpPr>
        <p:spPr bwMode="auto">
          <a:xfrm rot="-1140000">
            <a:off x="6169025" y="468947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05" name="Oval 27"/>
          <p:cNvSpPr>
            <a:spLocks noChangeArrowheads="1"/>
          </p:cNvSpPr>
          <p:nvPr/>
        </p:nvSpPr>
        <p:spPr bwMode="auto">
          <a:xfrm rot="1200000">
            <a:off x="6388100" y="46863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06" name="Oval 28"/>
          <p:cNvSpPr>
            <a:spLocks noChangeArrowheads="1"/>
          </p:cNvSpPr>
          <p:nvPr/>
        </p:nvSpPr>
        <p:spPr bwMode="auto">
          <a:xfrm rot="1200000">
            <a:off x="6388100" y="490220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07" name="Oval 29"/>
          <p:cNvSpPr>
            <a:spLocks noChangeArrowheads="1"/>
          </p:cNvSpPr>
          <p:nvPr/>
        </p:nvSpPr>
        <p:spPr bwMode="auto">
          <a:xfrm rot="-1140000">
            <a:off x="6172200" y="490855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18" name="Oval 30"/>
          <p:cNvSpPr>
            <a:spLocks noChangeArrowheads="1"/>
          </p:cNvSpPr>
          <p:nvPr/>
        </p:nvSpPr>
        <p:spPr bwMode="auto">
          <a:xfrm rot="-1160735">
            <a:off x="6172200" y="4908550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19" name="Oval 31"/>
          <p:cNvSpPr>
            <a:spLocks noChangeArrowheads="1"/>
          </p:cNvSpPr>
          <p:nvPr/>
        </p:nvSpPr>
        <p:spPr bwMode="auto">
          <a:xfrm rot="1200000">
            <a:off x="6383338" y="4687888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10" name="Oval 32"/>
          <p:cNvSpPr>
            <a:spLocks noChangeArrowheads="1"/>
          </p:cNvSpPr>
          <p:nvPr/>
        </p:nvSpPr>
        <p:spPr bwMode="auto">
          <a:xfrm rot="1200000">
            <a:off x="6380163" y="447198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21" name="Oval 33"/>
          <p:cNvSpPr>
            <a:spLocks noChangeArrowheads="1"/>
          </p:cNvSpPr>
          <p:nvPr/>
        </p:nvSpPr>
        <p:spPr bwMode="auto">
          <a:xfrm rot="1186509">
            <a:off x="6381750" y="4467225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22" name="Oval 34"/>
          <p:cNvSpPr>
            <a:spLocks noChangeArrowheads="1"/>
          </p:cNvSpPr>
          <p:nvPr/>
        </p:nvSpPr>
        <p:spPr bwMode="auto">
          <a:xfrm rot="1200000">
            <a:off x="6388100" y="4902200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23" name="Oval 35"/>
          <p:cNvSpPr>
            <a:spLocks noChangeArrowheads="1"/>
          </p:cNvSpPr>
          <p:nvPr/>
        </p:nvSpPr>
        <p:spPr bwMode="auto">
          <a:xfrm rot="-1140000">
            <a:off x="6167438" y="4475163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3525" name="Picture 37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1401763" y="7624763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26" name="Picture 38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63638" y="7942263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29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-1143000" y="4495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17" name="AutoShape 42"/>
          <p:cNvSpPr>
            <a:spLocks noChangeArrowheads="1"/>
          </p:cNvSpPr>
          <p:nvPr/>
        </p:nvSpPr>
        <p:spPr bwMode="auto">
          <a:xfrm rot="16521349" flipH="1">
            <a:off x="1464469" y="3372644"/>
            <a:ext cx="585788" cy="609600"/>
          </a:xfrm>
          <a:prstGeom prst="parallelogram">
            <a:avLst>
              <a:gd name="adj" fmla="val 54014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18" name="Line 43"/>
          <p:cNvSpPr>
            <a:spLocks noChangeShapeType="1"/>
          </p:cNvSpPr>
          <p:nvPr/>
        </p:nvSpPr>
        <p:spPr bwMode="auto">
          <a:xfrm>
            <a:off x="1431925" y="3941763"/>
            <a:ext cx="593725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19" name="Line 44"/>
          <p:cNvSpPr>
            <a:spLocks noChangeShapeType="1"/>
          </p:cNvSpPr>
          <p:nvPr/>
        </p:nvSpPr>
        <p:spPr bwMode="auto">
          <a:xfrm flipH="1">
            <a:off x="2066925" y="3686175"/>
            <a:ext cx="1588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20" name="AutoShape 45"/>
          <p:cNvSpPr>
            <a:spLocks noChangeArrowheads="1"/>
          </p:cNvSpPr>
          <p:nvPr/>
        </p:nvSpPr>
        <p:spPr bwMode="auto">
          <a:xfrm rot="16521349" flipH="1">
            <a:off x="2083594" y="3682207"/>
            <a:ext cx="585787" cy="609600"/>
          </a:xfrm>
          <a:prstGeom prst="parallelogram">
            <a:avLst>
              <a:gd name="adj" fmla="val 54014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21" name="AutoShape 47"/>
          <p:cNvSpPr>
            <a:spLocks noChangeArrowheads="1"/>
          </p:cNvSpPr>
          <p:nvPr/>
        </p:nvSpPr>
        <p:spPr bwMode="auto">
          <a:xfrm rot="16521349" flipH="1">
            <a:off x="4879181" y="1583532"/>
            <a:ext cx="585787" cy="609600"/>
          </a:xfrm>
          <a:prstGeom prst="parallelogram">
            <a:avLst>
              <a:gd name="adj" fmla="val 54014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22" name="Line 48"/>
          <p:cNvSpPr>
            <a:spLocks noChangeShapeType="1"/>
          </p:cNvSpPr>
          <p:nvPr/>
        </p:nvSpPr>
        <p:spPr bwMode="auto">
          <a:xfrm>
            <a:off x="5486400" y="1905000"/>
            <a:ext cx="593725" cy="300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23" name="Line 49"/>
          <p:cNvSpPr>
            <a:spLocks noChangeShapeType="1"/>
          </p:cNvSpPr>
          <p:nvPr/>
        </p:nvSpPr>
        <p:spPr bwMode="auto">
          <a:xfrm flipH="1">
            <a:off x="5427663" y="1905000"/>
            <a:ext cx="58737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24" name="Line 50"/>
          <p:cNvSpPr>
            <a:spLocks noChangeShapeType="1"/>
          </p:cNvSpPr>
          <p:nvPr/>
        </p:nvSpPr>
        <p:spPr bwMode="auto">
          <a:xfrm>
            <a:off x="5427663" y="1931988"/>
            <a:ext cx="1587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25" name="Line 51"/>
          <p:cNvSpPr>
            <a:spLocks noChangeShapeType="1"/>
          </p:cNvSpPr>
          <p:nvPr/>
        </p:nvSpPr>
        <p:spPr bwMode="auto">
          <a:xfrm flipH="1">
            <a:off x="5370513" y="1987550"/>
            <a:ext cx="58737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26" name="Line 52"/>
          <p:cNvSpPr>
            <a:spLocks noChangeShapeType="1"/>
          </p:cNvSpPr>
          <p:nvPr/>
        </p:nvSpPr>
        <p:spPr bwMode="auto">
          <a:xfrm>
            <a:off x="5370513" y="2014538"/>
            <a:ext cx="1587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27" name="Line 53"/>
          <p:cNvSpPr>
            <a:spLocks noChangeShapeType="1"/>
          </p:cNvSpPr>
          <p:nvPr/>
        </p:nvSpPr>
        <p:spPr bwMode="auto">
          <a:xfrm flipH="1">
            <a:off x="5314950" y="2070100"/>
            <a:ext cx="58738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28" name="Line 54"/>
          <p:cNvSpPr>
            <a:spLocks noChangeShapeType="1"/>
          </p:cNvSpPr>
          <p:nvPr/>
        </p:nvSpPr>
        <p:spPr bwMode="auto">
          <a:xfrm>
            <a:off x="5314950" y="2097088"/>
            <a:ext cx="1588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29" name="Line 55"/>
          <p:cNvSpPr>
            <a:spLocks noChangeShapeType="1"/>
          </p:cNvSpPr>
          <p:nvPr/>
        </p:nvSpPr>
        <p:spPr bwMode="auto">
          <a:xfrm flipH="1">
            <a:off x="5256213" y="2154238"/>
            <a:ext cx="58737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0" name="Line 56"/>
          <p:cNvSpPr>
            <a:spLocks noChangeShapeType="1"/>
          </p:cNvSpPr>
          <p:nvPr/>
        </p:nvSpPr>
        <p:spPr bwMode="auto">
          <a:xfrm>
            <a:off x="5256213" y="2181225"/>
            <a:ext cx="1587" cy="5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1" name="Line 57"/>
          <p:cNvSpPr>
            <a:spLocks noChangeShapeType="1"/>
          </p:cNvSpPr>
          <p:nvPr/>
        </p:nvSpPr>
        <p:spPr bwMode="auto">
          <a:xfrm flipH="1">
            <a:off x="5200650" y="2238375"/>
            <a:ext cx="58738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2" name="Line 58"/>
          <p:cNvSpPr>
            <a:spLocks noChangeShapeType="1"/>
          </p:cNvSpPr>
          <p:nvPr/>
        </p:nvSpPr>
        <p:spPr bwMode="auto">
          <a:xfrm>
            <a:off x="5200650" y="2265363"/>
            <a:ext cx="1588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3" name="Line 59"/>
          <p:cNvSpPr>
            <a:spLocks noChangeShapeType="1"/>
          </p:cNvSpPr>
          <p:nvPr/>
        </p:nvSpPr>
        <p:spPr bwMode="auto">
          <a:xfrm>
            <a:off x="5430838" y="1933575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4" name="Line 60"/>
          <p:cNvSpPr>
            <a:spLocks noChangeShapeType="1"/>
          </p:cNvSpPr>
          <p:nvPr/>
        </p:nvSpPr>
        <p:spPr bwMode="auto">
          <a:xfrm>
            <a:off x="5429250" y="19875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5" name="Line 61"/>
          <p:cNvSpPr>
            <a:spLocks noChangeShapeType="1"/>
          </p:cNvSpPr>
          <p:nvPr/>
        </p:nvSpPr>
        <p:spPr bwMode="auto">
          <a:xfrm>
            <a:off x="5373688" y="20145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6" name="Line 62"/>
          <p:cNvSpPr>
            <a:spLocks noChangeShapeType="1"/>
          </p:cNvSpPr>
          <p:nvPr/>
        </p:nvSpPr>
        <p:spPr bwMode="auto">
          <a:xfrm>
            <a:off x="5375275" y="20701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7" name="Line 63"/>
          <p:cNvSpPr>
            <a:spLocks noChangeShapeType="1"/>
          </p:cNvSpPr>
          <p:nvPr/>
        </p:nvSpPr>
        <p:spPr bwMode="auto">
          <a:xfrm>
            <a:off x="5318125" y="209708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8" name="Line 64"/>
          <p:cNvSpPr>
            <a:spLocks noChangeShapeType="1"/>
          </p:cNvSpPr>
          <p:nvPr/>
        </p:nvSpPr>
        <p:spPr bwMode="auto">
          <a:xfrm>
            <a:off x="5314950" y="21542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39" name="Line 65"/>
          <p:cNvSpPr>
            <a:spLocks noChangeShapeType="1"/>
          </p:cNvSpPr>
          <p:nvPr/>
        </p:nvSpPr>
        <p:spPr bwMode="auto">
          <a:xfrm>
            <a:off x="5256213" y="21796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40" name="Line 66"/>
          <p:cNvSpPr>
            <a:spLocks noChangeShapeType="1"/>
          </p:cNvSpPr>
          <p:nvPr/>
        </p:nvSpPr>
        <p:spPr bwMode="auto">
          <a:xfrm>
            <a:off x="5260975" y="2238375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41" name="Line 67"/>
          <p:cNvSpPr>
            <a:spLocks noChangeShapeType="1"/>
          </p:cNvSpPr>
          <p:nvPr/>
        </p:nvSpPr>
        <p:spPr bwMode="auto">
          <a:xfrm>
            <a:off x="5200650" y="2263775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42" name="Line 68"/>
          <p:cNvSpPr>
            <a:spLocks noChangeShapeType="1"/>
          </p:cNvSpPr>
          <p:nvPr/>
        </p:nvSpPr>
        <p:spPr bwMode="auto">
          <a:xfrm>
            <a:off x="5200650" y="2320925"/>
            <a:ext cx="263525" cy="13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143" name="AutoShape 69"/>
          <p:cNvSpPr>
            <a:spLocks noChangeArrowheads="1"/>
          </p:cNvSpPr>
          <p:nvPr/>
        </p:nvSpPr>
        <p:spPr bwMode="auto">
          <a:xfrm rot="16521349" flipH="1">
            <a:off x="5498306" y="1893094"/>
            <a:ext cx="585788" cy="609600"/>
          </a:xfrm>
          <a:prstGeom prst="parallelogram">
            <a:avLst>
              <a:gd name="adj" fmla="val 54014"/>
            </a:avLst>
          </a:prstGeom>
          <a:solidFill>
            <a:srgbClr val="C0C0C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3559" name="Picture 71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72213" y="19558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60" name="AutoShape 72"/>
          <p:cNvSpPr>
            <a:spLocks noChangeArrowheads="1"/>
          </p:cNvSpPr>
          <p:nvPr/>
        </p:nvSpPr>
        <p:spPr bwMode="auto">
          <a:xfrm>
            <a:off x="6324600" y="1544638"/>
            <a:ext cx="130175" cy="1295400"/>
          </a:xfrm>
          <a:prstGeom prst="can">
            <a:avLst>
              <a:gd name="adj" fmla="val 131715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6146" name="AutoShape 73"/>
          <p:cNvSpPr>
            <a:spLocks noChangeArrowheads="1"/>
          </p:cNvSpPr>
          <p:nvPr/>
        </p:nvSpPr>
        <p:spPr bwMode="auto">
          <a:xfrm rot="-5400000">
            <a:off x="5870576" y="1652587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47" name="AutoShape 74"/>
          <p:cNvSpPr>
            <a:spLocks noChangeArrowheads="1"/>
          </p:cNvSpPr>
          <p:nvPr/>
        </p:nvSpPr>
        <p:spPr bwMode="auto">
          <a:xfrm rot="5400000" flipH="1">
            <a:off x="6083301" y="1652587"/>
            <a:ext cx="838200" cy="212725"/>
          </a:xfrm>
          <a:prstGeom prst="parallelogram">
            <a:avLst>
              <a:gd name="adj" fmla="val 50987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48" name="AutoShape 75"/>
          <p:cNvSpPr>
            <a:spLocks noChangeArrowheads="1"/>
          </p:cNvSpPr>
          <p:nvPr/>
        </p:nvSpPr>
        <p:spPr bwMode="auto">
          <a:xfrm rot="-9206120">
            <a:off x="6181725" y="1223963"/>
            <a:ext cx="436563" cy="231775"/>
          </a:xfrm>
          <a:prstGeom prst="parallelogram">
            <a:avLst>
              <a:gd name="adj" fmla="val 75421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49" name="Oval 76"/>
          <p:cNvSpPr>
            <a:spLocks noChangeArrowheads="1"/>
          </p:cNvSpPr>
          <p:nvPr/>
        </p:nvSpPr>
        <p:spPr bwMode="auto">
          <a:xfrm rot="-1140000">
            <a:off x="6219825" y="1443038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50" name="Oval 77"/>
          <p:cNvSpPr>
            <a:spLocks noChangeArrowheads="1"/>
          </p:cNvSpPr>
          <p:nvPr/>
        </p:nvSpPr>
        <p:spPr bwMode="auto">
          <a:xfrm rot="-1140000">
            <a:off x="6221413" y="1657350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51" name="Oval 78"/>
          <p:cNvSpPr>
            <a:spLocks noChangeArrowheads="1"/>
          </p:cNvSpPr>
          <p:nvPr/>
        </p:nvSpPr>
        <p:spPr bwMode="auto">
          <a:xfrm rot="1200000">
            <a:off x="6440488" y="165417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52" name="Oval 79"/>
          <p:cNvSpPr>
            <a:spLocks noChangeArrowheads="1"/>
          </p:cNvSpPr>
          <p:nvPr/>
        </p:nvSpPr>
        <p:spPr bwMode="auto">
          <a:xfrm rot="1200000">
            <a:off x="6440488" y="187007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53" name="Oval 80"/>
          <p:cNvSpPr>
            <a:spLocks noChangeArrowheads="1"/>
          </p:cNvSpPr>
          <p:nvPr/>
        </p:nvSpPr>
        <p:spPr bwMode="auto">
          <a:xfrm rot="-1140000">
            <a:off x="6224588" y="1876425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69" name="Oval 81"/>
          <p:cNvSpPr>
            <a:spLocks noChangeArrowheads="1"/>
          </p:cNvSpPr>
          <p:nvPr/>
        </p:nvSpPr>
        <p:spPr bwMode="auto">
          <a:xfrm rot="-1160735">
            <a:off x="6224588" y="1876425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70" name="Oval 82"/>
          <p:cNvSpPr>
            <a:spLocks noChangeArrowheads="1"/>
          </p:cNvSpPr>
          <p:nvPr/>
        </p:nvSpPr>
        <p:spPr bwMode="auto">
          <a:xfrm rot="1200000">
            <a:off x="6435725" y="1655763"/>
            <a:ext cx="130175" cy="190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6156" name="Oval 83"/>
          <p:cNvSpPr>
            <a:spLocks noChangeArrowheads="1"/>
          </p:cNvSpPr>
          <p:nvPr/>
        </p:nvSpPr>
        <p:spPr bwMode="auto">
          <a:xfrm rot="1200000">
            <a:off x="6432550" y="1439863"/>
            <a:ext cx="130175" cy="1905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72" name="Oval 84"/>
          <p:cNvSpPr>
            <a:spLocks noChangeArrowheads="1"/>
          </p:cNvSpPr>
          <p:nvPr/>
        </p:nvSpPr>
        <p:spPr bwMode="auto">
          <a:xfrm rot="1186509">
            <a:off x="6434138" y="1435100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73" name="Oval 85"/>
          <p:cNvSpPr>
            <a:spLocks noChangeArrowheads="1"/>
          </p:cNvSpPr>
          <p:nvPr/>
        </p:nvSpPr>
        <p:spPr bwMode="auto">
          <a:xfrm rot="1200000">
            <a:off x="6440488" y="1870075"/>
            <a:ext cx="130175" cy="1905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74" name="Oval 86"/>
          <p:cNvSpPr>
            <a:spLocks noChangeArrowheads="1"/>
          </p:cNvSpPr>
          <p:nvPr/>
        </p:nvSpPr>
        <p:spPr bwMode="auto">
          <a:xfrm rot="-1140000">
            <a:off x="6219825" y="1443038"/>
            <a:ext cx="130175" cy="1905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3575" name="AutoShape 87"/>
          <p:cNvSpPr>
            <a:spLocks noChangeArrowheads="1"/>
          </p:cNvSpPr>
          <p:nvPr/>
        </p:nvSpPr>
        <p:spPr bwMode="auto">
          <a:xfrm>
            <a:off x="2667000" y="3124200"/>
            <a:ext cx="39688" cy="900113"/>
          </a:xfrm>
          <a:prstGeom prst="can">
            <a:avLst>
              <a:gd name="adj" fmla="val 300191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pic>
        <p:nvPicPr>
          <p:cNvPr id="46161" name="Picture 88" descr="Копия (2) Копия подземный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895600"/>
            <a:ext cx="3016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577" name="AutoShape 89"/>
          <p:cNvSpPr>
            <a:spLocks noChangeArrowheads="1"/>
          </p:cNvSpPr>
          <p:nvPr/>
        </p:nvSpPr>
        <p:spPr bwMode="auto">
          <a:xfrm>
            <a:off x="5562600" y="1600200"/>
            <a:ext cx="39688" cy="900113"/>
          </a:xfrm>
          <a:prstGeom prst="can">
            <a:avLst>
              <a:gd name="adj" fmla="val 300191"/>
            </a:avLst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pic>
        <p:nvPicPr>
          <p:cNvPr id="46163" name="Picture 90" descr="Копия Копия подземный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72113" y="1447800"/>
            <a:ext cx="2762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34" name="Picture 46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428625" y="49784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2286000" y="2286000"/>
            <a:ext cx="4267200" cy="1600200"/>
            <a:chOff x="1920" y="1920"/>
            <a:chExt cx="1200" cy="528"/>
          </a:xfrm>
        </p:grpSpPr>
        <p:sp>
          <p:nvSpPr>
            <p:cNvPr id="46167" name="Rectangle 94"/>
            <p:cNvSpPr>
              <a:spLocks noChangeArrowheads="1"/>
            </p:cNvSpPr>
            <p:nvPr/>
          </p:nvSpPr>
          <p:spPr bwMode="auto">
            <a:xfrm>
              <a:off x="1920" y="1920"/>
              <a:ext cx="1200" cy="528"/>
            </a:xfrm>
            <a:prstGeom prst="rect">
              <a:avLst/>
            </a:prstGeom>
            <a:solidFill>
              <a:srgbClr val="FF0000"/>
            </a:solidFill>
            <a:ln w="635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6168" name="WordArt 95"/>
            <p:cNvSpPr>
              <a:spLocks noChangeArrowheads="1" noChangeShapeType="1" noTextEdit="1"/>
            </p:cNvSpPr>
            <p:nvPr/>
          </p:nvSpPr>
          <p:spPr bwMode="auto">
            <a:xfrm>
              <a:off x="1968" y="2003"/>
              <a:ext cx="1088" cy="37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СТОП</a:t>
              </a:r>
            </a:p>
          </p:txBody>
        </p:sp>
      </p:grpSp>
      <p:pic>
        <p:nvPicPr>
          <p:cNvPr id="63585" name="31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5181600" y="6858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35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9844" fill="hold"/>
                                        <p:tgtEl>
                                          <p:spTgt spid="635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1.1283 -0.74121 " pathEditMode="relative" rAng="0" ptsTypes="AA">
                                      <p:cBhvr>
                                        <p:cTn id="10" dur="12000" fill="hold"/>
                                        <p:tgtEl>
                                          <p:spTgt spid="63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00" y="-37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5.55556E-7 -7.40741E-7 L 1.1283 -0.74213 " pathEditMode="relative" rAng="0" ptsTypes="AA">
                                      <p:cBhvr>
                                        <p:cTn id="12" dur="13000" spd="-100000" fill="hold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00" y="-371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3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6.66667E-6 -4.07407E-6 L 1.57499 -1.04444 " pathEditMode="relative" ptsTypes="AA">
                                      <p:cBhvr>
                                        <p:cTn id="14" dur="30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2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3.7037E-6 L -1.40833 0.92222 " pathEditMode="relative" ptsTypes="AA">
                                      <p:cBhvr>
                                        <p:cTn id="16" dur="60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 L 0.42795 -0.27245 " pathEditMode="relative" rAng="0" ptsTypes="AA">
                                      <p:cBhvr>
                                        <p:cTn id="18" dur="8000" fill="hold"/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00" y="-136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3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2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63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5" presetClass="emph" presetSubtype="0" repeatCount="3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6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12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1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63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de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2.77778E-6 2.22045E-16 L 0.57344 -0.37662 " pathEditMode="relative" rAng="0" ptsTypes="AA">
                                      <p:cBhvr>
                                        <p:cTn id="50" dur="30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-188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nodeType="withEffect">
                                  <p:stCondLst>
                                    <p:cond delay="13000"/>
                                  </p:stCondLst>
                                  <p:childTnLst>
                                    <p:animMotion origin="layout" path="M -3.88889E-6 3.7037E-6 L -0.3375 0.21412 " pathEditMode="relative" rAng="0" ptsTypes="AA">
                                      <p:cBhvr>
                                        <p:cTn id="52" dur="60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107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1.38889E-6 -3.7037E-6 L -1.18681 -0.76551 " pathEditMode="relative" rAng="0" ptsTypes="AA">
                                      <p:cBhvr>
                                        <p:cTn id="54" dur="30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300" y="-383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-5.55556E-7 -1.79191E-6 L 1.075 0.74359 " pathEditMode="relative" ptsTypes="AA">
                                      <p:cBhvr>
                                        <p:cTn id="56" dur="5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-5.55556E-7 -2.89017E-7 L 1.05834 0.68809 " pathEditMode="relative" ptsTypes="AA">
                                      <p:cBhvr>
                                        <p:cTn id="60" dur="120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5" presetClass="emph" presetSubtype="0" repeatCount="4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5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529"/>
                </p:tgtEl>
              </p:cMediaNode>
            </p:audio>
            <p:audio>
              <p:cMediaNode>
                <p:cTn id="6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585"/>
                </p:tgtEl>
              </p:cMediaNode>
            </p:audio>
          </p:childTnLst>
        </p:cTn>
      </p:par>
    </p:tnLst>
    <p:bldLst>
      <p:bldP spid="63518" grpId="0" animBg="1"/>
      <p:bldP spid="63518" grpId="1" animBg="1"/>
      <p:bldP spid="63519" grpId="0" animBg="1"/>
      <p:bldP spid="63519" grpId="1" animBg="1"/>
      <p:bldP spid="63521" grpId="0" animBg="1"/>
      <p:bldP spid="63522" grpId="0" animBg="1"/>
      <p:bldP spid="63523" grpId="0" animBg="1"/>
      <p:bldP spid="63569" grpId="0" animBg="1"/>
      <p:bldP spid="63569" grpId="1" animBg="1"/>
      <p:bldP spid="63570" grpId="0" animBg="1"/>
      <p:bldP spid="63570" grpId="1" animBg="1"/>
      <p:bldP spid="63572" grpId="0" animBg="1"/>
      <p:bldP spid="63573" grpId="0" animBg="1"/>
      <p:bldP spid="6357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319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549275" y="4876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0" name="Picture 473" descr="Авто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601200" y="1841500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322" name="Picture 474" descr="Авто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973263" y="68580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475" descr="aluno03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33600" y="4495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AutoShape 476"/>
          <p:cNvSpPr>
            <a:spLocks noChangeArrowheads="1"/>
          </p:cNvSpPr>
          <p:nvPr/>
        </p:nvSpPr>
        <p:spPr bwMode="auto">
          <a:xfrm rot="16200000" flipH="1">
            <a:off x="7267575" y="1550988"/>
            <a:ext cx="457200" cy="685800"/>
          </a:xfrm>
          <a:prstGeom prst="parallelogram">
            <a:avLst>
              <a:gd name="adj" fmla="val 52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 rot="4226392">
            <a:off x="6927850" y="-3997325"/>
            <a:ext cx="1187450" cy="16392526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35" name="Line 5"/>
          <p:cNvSpPr>
            <a:spLocks noChangeShapeType="1"/>
          </p:cNvSpPr>
          <p:nvPr/>
        </p:nvSpPr>
        <p:spPr bwMode="auto">
          <a:xfrm flipV="1">
            <a:off x="-1377950" y="1401763"/>
            <a:ext cx="16660813" cy="59309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 rot="4226392">
            <a:off x="7346156" y="-4602956"/>
            <a:ext cx="117475" cy="16340138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37" name="Rectangle 7"/>
          <p:cNvSpPr>
            <a:spLocks noChangeArrowheads="1"/>
          </p:cNvSpPr>
          <p:nvPr/>
        </p:nvSpPr>
        <p:spPr bwMode="auto">
          <a:xfrm rot="4226392">
            <a:off x="7119143" y="-4793456"/>
            <a:ext cx="207963" cy="16538576"/>
          </a:xfrm>
          <a:prstGeom prst="rect">
            <a:avLst/>
          </a:prstGeom>
          <a:solidFill>
            <a:srgbClr val="4D4D4D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 rot="4226392">
            <a:off x="7807325" y="-3321050"/>
            <a:ext cx="117475" cy="16189325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 rot="4226392">
            <a:off x="7834312" y="-3111500"/>
            <a:ext cx="207963" cy="16051213"/>
          </a:xfrm>
          <a:prstGeom prst="rect">
            <a:avLst/>
          </a:prstGeom>
          <a:solidFill>
            <a:srgbClr val="4D4D4D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40" name="Rectangle 10"/>
          <p:cNvSpPr>
            <a:spLocks noChangeArrowheads="1"/>
          </p:cNvSpPr>
          <p:nvPr/>
        </p:nvSpPr>
        <p:spPr bwMode="auto">
          <a:xfrm rot="4226392">
            <a:off x="7930356" y="-2940843"/>
            <a:ext cx="255587" cy="16103600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41" name="Rectangle 11"/>
          <p:cNvSpPr>
            <a:spLocks noChangeArrowheads="1"/>
          </p:cNvSpPr>
          <p:nvPr/>
        </p:nvSpPr>
        <p:spPr bwMode="auto">
          <a:xfrm rot="4226392">
            <a:off x="6584157" y="-5312569"/>
            <a:ext cx="950912" cy="16468725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42" name="AutoShape 13"/>
          <p:cNvSpPr>
            <a:spLocks noChangeArrowheads="1"/>
          </p:cNvSpPr>
          <p:nvPr/>
        </p:nvSpPr>
        <p:spPr bwMode="auto">
          <a:xfrm rot="2623450">
            <a:off x="8902700" y="1730375"/>
            <a:ext cx="1898650" cy="744538"/>
          </a:xfrm>
          <a:prstGeom prst="parallelogram">
            <a:avLst>
              <a:gd name="adj" fmla="val 57531"/>
            </a:avLst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48143" name="Group 14"/>
          <p:cNvGrpSpPr>
            <a:grpSpLocks/>
          </p:cNvGrpSpPr>
          <p:nvPr/>
        </p:nvGrpSpPr>
        <p:grpSpPr bwMode="auto">
          <a:xfrm>
            <a:off x="8975725" y="-6721475"/>
            <a:ext cx="5348288" cy="8766175"/>
            <a:chOff x="-201" y="-2190"/>
            <a:chExt cx="3369" cy="5522"/>
          </a:xfrm>
        </p:grpSpPr>
        <p:sp>
          <p:nvSpPr>
            <p:cNvPr id="48491" name="AutoShape 15" descr="Песок"/>
            <p:cNvSpPr>
              <a:spLocks noChangeArrowheads="1"/>
            </p:cNvSpPr>
            <p:nvPr/>
          </p:nvSpPr>
          <p:spPr bwMode="auto">
            <a:xfrm rot="16200000" flipH="1">
              <a:off x="-223" y="-65"/>
              <a:ext cx="4286" cy="2496"/>
            </a:xfrm>
            <a:prstGeom prst="parallelogram">
              <a:avLst>
                <a:gd name="adj" fmla="val 35209"/>
              </a:avLst>
            </a:prstGeom>
            <a:blipFill dpi="0" rotWithShape="1">
              <a:blip r:embed="rId9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492" name="AutoShape 16" descr="Песок"/>
            <p:cNvSpPr>
              <a:spLocks noChangeArrowheads="1"/>
            </p:cNvSpPr>
            <p:nvPr/>
          </p:nvSpPr>
          <p:spPr bwMode="auto">
            <a:xfrm rot="5400000">
              <a:off x="-1905" y="764"/>
              <a:ext cx="4272" cy="864"/>
            </a:xfrm>
            <a:prstGeom prst="parallelogram">
              <a:avLst>
                <a:gd name="adj" fmla="val 99186"/>
              </a:avLst>
            </a:prstGeom>
            <a:blipFill dpi="0" rotWithShape="1">
              <a:blip r:embed="rId9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493" name="AutoShape 17"/>
            <p:cNvSpPr>
              <a:spLocks noChangeArrowheads="1"/>
            </p:cNvSpPr>
            <p:nvPr/>
          </p:nvSpPr>
          <p:spPr bwMode="auto">
            <a:xfrm rot="16200000" flipH="1">
              <a:off x="835" y="2324"/>
              <a:ext cx="673" cy="729"/>
            </a:xfrm>
            <a:prstGeom prst="parallelogram">
              <a:avLst>
                <a:gd name="adj" fmla="val 37292"/>
              </a:avLst>
            </a:prstGeom>
            <a:solidFill>
              <a:srgbClr val="333333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494" name="Line 18"/>
            <p:cNvSpPr>
              <a:spLocks noChangeShapeType="1"/>
            </p:cNvSpPr>
            <p:nvPr/>
          </p:nvSpPr>
          <p:spPr bwMode="auto">
            <a:xfrm>
              <a:off x="1312" y="2438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495" name="AutoShape 19"/>
            <p:cNvSpPr>
              <a:spLocks noChangeArrowheads="1"/>
            </p:cNvSpPr>
            <p:nvPr/>
          </p:nvSpPr>
          <p:spPr bwMode="auto">
            <a:xfrm rot="16200000" flipH="1">
              <a:off x="1529" y="2466"/>
              <a:ext cx="717" cy="201"/>
            </a:xfrm>
            <a:prstGeom prst="parallelogram">
              <a:avLst>
                <a:gd name="adj" fmla="val 35391"/>
              </a:avLst>
            </a:prstGeom>
            <a:solidFill>
              <a:srgbClr val="333333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48496" name="Group 20"/>
            <p:cNvGrpSpPr>
              <a:grpSpLocks/>
            </p:cNvGrpSpPr>
            <p:nvPr/>
          </p:nvGrpSpPr>
          <p:grpSpPr bwMode="auto">
            <a:xfrm>
              <a:off x="816" y="1940"/>
              <a:ext cx="320" cy="509"/>
              <a:chOff x="948" y="2112"/>
              <a:chExt cx="320" cy="509"/>
            </a:xfrm>
          </p:grpSpPr>
          <p:sp>
            <p:nvSpPr>
              <p:cNvPr id="48638" name="AutoShape 21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39" name="Line 22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40" name="Line 23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497" name="Group 24"/>
            <p:cNvGrpSpPr>
              <a:grpSpLocks/>
            </p:cNvGrpSpPr>
            <p:nvPr/>
          </p:nvGrpSpPr>
          <p:grpSpPr bwMode="auto">
            <a:xfrm>
              <a:off x="1258" y="1794"/>
              <a:ext cx="320" cy="509"/>
              <a:chOff x="948" y="2112"/>
              <a:chExt cx="320" cy="509"/>
            </a:xfrm>
          </p:grpSpPr>
          <p:sp>
            <p:nvSpPr>
              <p:cNvPr id="48635" name="AutoShape 25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36" name="Line 26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37" name="Line 27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498" name="Group 28"/>
            <p:cNvGrpSpPr>
              <a:grpSpLocks/>
            </p:cNvGrpSpPr>
            <p:nvPr/>
          </p:nvGrpSpPr>
          <p:grpSpPr bwMode="auto">
            <a:xfrm>
              <a:off x="1711" y="1637"/>
              <a:ext cx="320" cy="509"/>
              <a:chOff x="948" y="2112"/>
              <a:chExt cx="320" cy="509"/>
            </a:xfrm>
          </p:grpSpPr>
          <p:sp>
            <p:nvSpPr>
              <p:cNvPr id="48632" name="AutoShape 29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33" name="Line 30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34" name="Line 31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499" name="Group 32"/>
            <p:cNvGrpSpPr>
              <a:grpSpLocks/>
            </p:cNvGrpSpPr>
            <p:nvPr/>
          </p:nvGrpSpPr>
          <p:grpSpPr bwMode="auto">
            <a:xfrm>
              <a:off x="2136" y="1489"/>
              <a:ext cx="320" cy="509"/>
              <a:chOff x="948" y="2112"/>
              <a:chExt cx="320" cy="509"/>
            </a:xfrm>
          </p:grpSpPr>
          <p:sp>
            <p:nvSpPr>
              <p:cNvPr id="48629" name="AutoShape 33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30" name="Line 34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31" name="Line 35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0" name="Group 36"/>
            <p:cNvGrpSpPr>
              <a:grpSpLocks/>
            </p:cNvGrpSpPr>
            <p:nvPr/>
          </p:nvGrpSpPr>
          <p:grpSpPr bwMode="auto">
            <a:xfrm>
              <a:off x="2578" y="1339"/>
              <a:ext cx="320" cy="509"/>
              <a:chOff x="948" y="2112"/>
              <a:chExt cx="320" cy="509"/>
            </a:xfrm>
          </p:grpSpPr>
          <p:sp>
            <p:nvSpPr>
              <p:cNvPr id="48626" name="AutoShape 37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27" name="Line 38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28" name="Line 39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1" name="Group 40"/>
            <p:cNvGrpSpPr>
              <a:grpSpLocks/>
            </p:cNvGrpSpPr>
            <p:nvPr/>
          </p:nvGrpSpPr>
          <p:grpSpPr bwMode="auto">
            <a:xfrm>
              <a:off x="816" y="1364"/>
              <a:ext cx="320" cy="509"/>
              <a:chOff x="948" y="2112"/>
              <a:chExt cx="320" cy="509"/>
            </a:xfrm>
          </p:grpSpPr>
          <p:sp>
            <p:nvSpPr>
              <p:cNvPr id="48623" name="AutoShape 41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24" name="Line 42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25" name="Line 43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2" name="Group 44"/>
            <p:cNvGrpSpPr>
              <a:grpSpLocks/>
            </p:cNvGrpSpPr>
            <p:nvPr/>
          </p:nvGrpSpPr>
          <p:grpSpPr bwMode="auto">
            <a:xfrm>
              <a:off x="1258" y="1218"/>
              <a:ext cx="320" cy="509"/>
              <a:chOff x="948" y="2112"/>
              <a:chExt cx="320" cy="509"/>
            </a:xfrm>
          </p:grpSpPr>
          <p:sp>
            <p:nvSpPr>
              <p:cNvPr id="48620" name="AutoShape 45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21" name="Line 46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22" name="Line 47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3" name="Group 48"/>
            <p:cNvGrpSpPr>
              <a:grpSpLocks/>
            </p:cNvGrpSpPr>
            <p:nvPr/>
          </p:nvGrpSpPr>
          <p:grpSpPr bwMode="auto">
            <a:xfrm>
              <a:off x="1711" y="1061"/>
              <a:ext cx="320" cy="509"/>
              <a:chOff x="948" y="2112"/>
              <a:chExt cx="320" cy="509"/>
            </a:xfrm>
          </p:grpSpPr>
          <p:sp>
            <p:nvSpPr>
              <p:cNvPr id="48617" name="AutoShape 49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18" name="Line 50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19" name="Line 51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4" name="Group 52"/>
            <p:cNvGrpSpPr>
              <a:grpSpLocks/>
            </p:cNvGrpSpPr>
            <p:nvPr/>
          </p:nvGrpSpPr>
          <p:grpSpPr bwMode="auto">
            <a:xfrm>
              <a:off x="2136" y="913"/>
              <a:ext cx="320" cy="509"/>
              <a:chOff x="948" y="2112"/>
              <a:chExt cx="320" cy="509"/>
            </a:xfrm>
          </p:grpSpPr>
          <p:sp>
            <p:nvSpPr>
              <p:cNvPr id="48614" name="AutoShape 53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15" name="Line 54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16" name="Line 55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5" name="Group 56"/>
            <p:cNvGrpSpPr>
              <a:grpSpLocks/>
            </p:cNvGrpSpPr>
            <p:nvPr/>
          </p:nvGrpSpPr>
          <p:grpSpPr bwMode="auto">
            <a:xfrm>
              <a:off x="2578" y="763"/>
              <a:ext cx="320" cy="509"/>
              <a:chOff x="948" y="2112"/>
              <a:chExt cx="320" cy="509"/>
            </a:xfrm>
          </p:grpSpPr>
          <p:sp>
            <p:nvSpPr>
              <p:cNvPr id="48611" name="AutoShape 57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12" name="Line 58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13" name="Line 59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6" name="Group 60"/>
            <p:cNvGrpSpPr>
              <a:grpSpLocks/>
            </p:cNvGrpSpPr>
            <p:nvPr/>
          </p:nvGrpSpPr>
          <p:grpSpPr bwMode="auto">
            <a:xfrm>
              <a:off x="816" y="788"/>
              <a:ext cx="320" cy="509"/>
              <a:chOff x="948" y="2112"/>
              <a:chExt cx="320" cy="509"/>
            </a:xfrm>
          </p:grpSpPr>
          <p:sp>
            <p:nvSpPr>
              <p:cNvPr id="48608" name="AutoShape 61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09" name="Line 62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10" name="Line 63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7" name="Group 64"/>
            <p:cNvGrpSpPr>
              <a:grpSpLocks/>
            </p:cNvGrpSpPr>
            <p:nvPr/>
          </p:nvGrpSpPr>
          <p:grpSpPr bwMode="auto">
            <a:xfrm>
              <a:off x="1258" y="642"/>
              <a:ext cx="320" cy="509"/>
              <a:chOff x="948" y="2112"/>
              <a:chExt cx="320" cy="509"/>
            </a:xfrm>
          </p:grpSpPr>
          <p:sp>
            <p:nvSpPr>
              <p:cNvPr id="48605" name="AutoShape 65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06" name="Line 66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07" name="Line 67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8" name="Group 68"/>
            <p:cNvGrpSpPr>
              <a:grpSpLocks/>
            </p:cNvGrpSpPr>
            <p:nvPr/>
          </p:nvGrpSpPr>
          <p:grpSpPr bwMode="auto">
            <a:xfrm>
              <a:off x="1711" y="485"/>
              <a:ext cx="320" cy="509"/>
              <a:chOff x="948" y="2112"/>
              <a:chExt cx="320" cy="509"/>
            </a:xfrm>
          </p:grpSpPr>
          <p:sp>
            <p:nvSpPr>
              <p:cNvPr id="48602" name="AutoShape 69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03" name="Line 70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04" name="Line 71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09" name="Group 72"/>
            <p:cNvGrpSpPr>
              <a:grpSpLocks/>
            </p:cNvGrpSpPr>
            <p:nvPr/>
          </p:nvGrpSpPr>
          <p:grpSpPr bwMode="auto">
            <a:xfrm>
              <a:off x="2136" y="337"/>
              <a:ext cx="320" cy="509"/>
              <a:chOff x="948" y="2112"/>
              <a:chExt cx="320" cy="509"/>
            </a:xfrm>
          </p:grpSpPr>
          <p:sp>
            <p:nvSpPr>
              <p:cNvPr id="48599" name="AutoShape 73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600" name="Line 74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601" name="Line 75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10" name="Group 76"/>
            <p:cNvGrpSpPr>
              <a:grpSpLocks/>
            </p:cNvGrpSpPr>
            <p:nvPr/>
          </p:nvGrpSpPr>
          <p:grpSpPr bwMode="auto">
            <a:xfrm>
              <a:off x="2578" y="187"/>
              <a:ext cx="320" cy="509"/>
              <a:chOff x="948" y="2112"/>
              <a:chExt cx="320" cy="509"/>
            </a:xfrm>
          </p:grpSpPr>
          <p:sp>
            <p:nvSpPr>
              <p:cNvPr id="48596" name="AutoShape 77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97" name="Line 78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98" name="Line 79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11" name="Group 80"/>
            <p:cNvGrpSpPr>
              <a:grpSpLocks/>
            </p:cNvGrpSpPr>
            <p:nvPr/>
          </p:nvGrpSpPr>
          <p:grpSpPr bwMode="auto">
            <a:xfrm>
              <a:off x="802" y="223"/>
              <a:ext cx="320" cy="509"/>
              <a:chOff x="948" y="2112"/>
              <a:chExt cx="320" cy="509"/>
            </a:xfrm>
          </p:grpSpPr>
          <p:sp>
            <p:nvSpPr>
              <p:cNvPr id="48593" name="AutoShape 81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94" name="Line 82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95" name="Line 83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12" name="Group 84"/>
            <p:cNvGrpSpPr>
              <a:grpSpLocks/>
            </p:cNvGrpSpPr>
            <p:nvPr/>
          </p:nvGrpSpPr>
          <p:grpSpPr bwMode="auto">
            <a:xfrm>
              <a:off x="1244" y="77"/>
              <a:ext cx="320" cy="509"/>
              <a:chOff x="948" y="2112"/>
              <a:chExt cx="320" cy="509"/>
            </a:xfrm>
          </p:grpSpPr>
          <p:sp>
            <p:nvSpPr>
              <p:cNvPr id="48590" name="AutoShape 85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91" name="Line 86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92" name="Line 87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13" name="Group 88"/>
            <p:cNvGrpSpPr>
              <a:grpSpLocks/>
            </p:cNvGrpSpPr>
            <p:nvPr/>
          </p:nvGrpSpPr>
          <p:grpSpPr bwMode="auto">
            <a:xfrm>
              <a:off x="1697" y="-80"/>
              <a:ext cx="320" cy="509"/>
              <a:chOff x="948" y="2112"/>
              <a:chExt cx="320" cy="509"/>
            </a:xfrm>
          </p:grpSpPr>
          <p:sp>
            <p:nvSpPr>
              <p:cNvPr id="48587" name="AutoShape 89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88" name="Line 90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89" name="Line 91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14" name="Group 92"/>
            <p:cNvGrpSpPr>
              <a:grpSpLocks/>
            </p:cNvGrpSpPr>
            <p:nvPr/>
          </p:nvGrpSpPr>
          <p:grpSpPr bwMode="auto">
            <a:xfrm>
              <a:off x="2122" y="-228"/>
              <a:ext cx="320" cy="509"/>
              <a:chOff x="948" y="2112"/>
              <a:chExt cx="320" cy="509"/>
            </a:xfrm>
          </p:grpSpPr>
          <p:sp>
            <p:nvSpPr>
              <p:cNvPr id="48584" name="AutoShape 93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85" name="Line 94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86" name="Line 95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15" name="Group 96"/>
            <p:cNvGrpSpPr>
              <a:grpSpLocks/>
            </p:cNvGrpSpPr>
            <p:nvPr/>
          </p:nvGrpSpPr>
          <p:grpSpPr bwMode="auto">
            <a:xfrm>
              <a:off x="2564" y="-378"/>
              <a:ext cx="320" cy="509"/>
              <a:chOff x="948" y="2112"/>
              <a:chExt cx="320" cy="509"/>
            </a:xfrm>
          </p:grpSpPr>
          <p:sp>
            <p:nvSpPr>
              <p:cNvPr id="48581" name="AutoShape 97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82" name="Line 98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83" name="Line 99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516" name="AutoShape 100"/>
            <p:cNvSpPr>
              <a:spLocks noChangeArrowheads="1"/>
            </p:cNvSpPr>
            <p:nvPr/>
          </p:nvSpPr>
          <p:spPr bwMode="auto">
            <a:xfrm rot="2904707">
              <a:off x="225" y="-2246"/>
              <a:ext cx="2448" cy="2560"/>
            </a:xfrm>
            <a:prstGeom prst="parallelogram">
              <a:avLst>
                <a:gd name="adj" fmla="val 40833"/>
              </a:avLst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48517" name="Group 101"/>
            <p:cNvGrpSpPr>
              <a:grpSpLocks/>
            </p:cNvGrpSpPr>
            <p:nvPr/>
          </p:nvGrpSpPr>
          <p:grpSpPr bwMode="auto">
            <a:xfrm>
              <a:off x="420" y="2413"/>
              <a:ext cx="153" cy="600"/>
              <a:chOff x="376" y="1027"/>
              <a:chExt cx="153" cy="600"/>
            </a:xfrm>
          </p:grpSpPr>
          <p:sp>
            <p:nvSpPr>
              <p:cNvPr id="48578" name="AutoShape 102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79" name="Line 103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80" name="Line 104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18" name="Group 105"/>
            <p:cNvGrpSpPr>
              <a:grpSpLocks/>
            </p:cNvGrpSpPr>
            <p:nvPr/>
          </p:nvGrpSpPr>
          <p:grpSpPr bwMode="auto">
            <a:xfrm>
              <a:off x="169" y="2116"/>
              <a:ext cx="153" cy="600"/>
              <a:chOff x="376" y="1027"/>
              <a:chExt cx="153" cy="600"/>
            </a:xfrm>
          </p:grpSpPr>
          <p:sp>
            <p:nvSpPr>
              <p:cNvPr id="48575" name="AutoShape 106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76" name="Line 107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77" name="Line 108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19" name="Group 109"/>
            <p:cNvGrpSpPr>
              <a:grpSpLocks/>
            </p:cNvGrpSpPr>
            <p:nvPr/>
          </p:nvGrpSpPr>
          <p:grpSpPr bwMode="auto">
            <a:xfrm>
              <a:off x="-83" y="1830"/>
              <a:ext cx="153" cy="600"/>
              <a:chOff x="376" y="1027"/>
              <a:chExt cx="153" cy="600"/>
            </a:xfrm>
          </p:grpSpPr>
          <p:sp>
            <p:nvSpPr>
              <p:cNvPr id="48572" name="AutoShape 110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73" name="Line 111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74" name="Line 112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0" name="Group 113"/>
            <p:cNvGrpSpPr>
              <a:grpSpLocks/>
            </p:cNvGrpSpPr>
            <p:nvPr/>
          </p:nvGrpSpPr>
          <p:grpSpPr bwMode="auto">
            <a:xfrm>
              <a:off x="425" y="1814"/>
              <a:ext cx="153" cy="600"/>
              <a:chOff x="376" y="1027"/>
              <a:chExt cx="153" cy="600"/>
            </a:xfrm>
          </p:grpSpPr>
          <p:sp>
            <p:nvSpPr>
              <p:cNvPr id="48569" name="AutoShape 114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70" name="Line 115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71" name="Line 116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1" name="Group 117"/>
            <p:cNvGrpSpPr>
              <a:grpSpLocks/>
            </p:cNvGrpSpPr>
            <p:nvPr/>
          </p:nvGrpSpPr>
          <p:grpSpPr bwMode="auto">
            <a:xfrm>
              <a:off x="174" y="1517"/>
              <a:ext cx="153" cy="600"/>
              <a:chOff x="376" y="1027"/>
              <a:chExt cx="153" cy="600"/>
            </a:xfrm>
          </p:grpSpPr>
          <p:sp>
            <p:nvSpPr>
              <p:cNvPr id="48566" name="AutoShape 118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67" name="Line 119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68" name="Line 120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2" name="Group 121"/>
            <p:cNvGrpSpPr>
              <a:grpSpLocks/>
            </p:cNvGrpSpPr>
            <p:nvPr/>
          </p:nvGrpSpPr>
          <p:grpSpPr bwMode="auto">
            <a:xfrm>
              <a:off x="-78" y="1231"/>
              <a:ext cx="153" cy="600"/>
              <a:chOff x="376" y="1027"/>
              <a:chExt cx="153" cy="600"/>
            </a:xfrm>
          </p:grpSpPr>
          <p:sp>
            <p:nvSpPr>
              <p:cNvPr id="48563" name="AutoShape 122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64" name="Line 123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65" name="Line 124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3" name="Group 125"/>
            <p:cNvGrpSpPr>
              <a:grpSpLocks/>
            </p:cNvGrpSpPr>
            <p:nvPr/>
          </p:nvGrpSpPr>
          <p:grpSpPr bwMode="auto">
            <a:xfrm>
              <a:off x="429" y="1241"/>
              <a:ext cx="153" cy="600"/>
              <a:chOff x="376" y="1027"/>
              <a:chExt cx="153" cy="600"/>
            </a:xfrm>
          </p:grpSpPr>
          <p:sp>
            <p:nvSpPr>
              <p:cNvPr id="48560" name="AutoShape 126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61" name="Line 127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62" name="Line 128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4" name="Group 129"/>
            <p:cNvGrpSpPr>
              <a:grpSpLocks/>
            </p:cNvGrpSpPr>
            <p:nvPr/>
          </p:nvGrpSpPr>
          <p:grpSpPr bwMode="auto">
            <a:xfrm>
              <a:off x="178" y="944"/>
              <a:ext cx="153" cy="600"/>
              <a:chOff x="376" y="1027"/>
              <a:chExt cx="153" cy="600"/>
            </a:xfrm>
          </p:grpSpPr>
          <p:sp>
            <p:nvSpPr>
              <p:cNvPr id="48557" name="AutoShape 130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58" name="Line 131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59" name="Line 132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5" name="Group 133"/>
            <p:cNvGrpSpPr>
              <a:grpSpLocks/>
            </p:cNvGrpSpPr>
            <p:nvPr/>
          </p:nvGrpSpPr>
          <p:grpSpPr bwMode="auto">
            <a:xfrm>
              <a:off x="-74" y="658"/>
              <a:ext cx="153" cy="600"/>
              <a:chOff x="376" y="1027"/>
              <a:chExt cx="153" cy="600"/>
            </a:xfrm>
          </p:grpSpPr>
          <p:sp>
            <p:nvSpPr>
              <p:cNvPr id="48554" name="AutoShape 134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55" name="Line 135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56" name="Line 136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6" name="Group 137"/>
            <p:cNvGrpSpPr>
              <a:grpSpLocks/>
            </p:cNvGrpSpPr>
            <p:nvPr/>
          </p:nvGrpSpPr>
          <p:grpSpPr bwMode="auto">
            <a:xfrm>
              <a:off x="425" y="676"/>
              <a:ext cx="153" cy="600"/>
              <a:chOff x="376" y="1027"/>
              <a:chExt cx="153" cy="600"/>
            </a:xfrm>
          </p:grpSpPr>
          <p:sp>
            <p:nvSpPr>
              <p:cNvPr id="48551" name="AutoShape 138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52" name="Line 139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53" name="Line 140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7" name="Group 141"/>
            <p:cNvGrpSpPr>
              <a:grpSpLocks/>
            </p:cNvGrpSpPr>
            <p:nvPr/>
          </p:nvGrpSpPr>
          <p:grpSpPr bwMode="auto">
            <a:xfrm>
              <a:off x="174" y="379"/>
              <a:ext cx="153" cy="600"/>
              <a:chOff x="376" y="1027"/>
              <a:chExt cx="153" cy="600"/>
            </a:xfrm>
          </p:grpSpPr>
          <p:sp>
            <p:nvSpPr>
              <p:cNvPr id="48548" name="AutoShape 142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49" name="Line 143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50" name="Line 144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8" name="Group 145"/>
            <p:cNvGrpSpPr>
              <a:grpSpLocks/>
            </p:cNvGrpSpPr>
            <p:nvPr/>
          </p:nvGrpSpPr>
          <p:grpSpPr bwMode="auto">
            <a:xfrm>
              <a:off x="-78" y="93"/>
              <a:ext cx="153" cy="600"/>
              <a:chOff x="376" y="1027"/>
              <a:chExt cx="153" cy="600"/>
            </a:xfrm>
          </p:grpSpPr>
          <p:sp>
            <p:nvSpPr>
              <p:cNvPr id="48545" name="AutoShape 146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46" name="Line 147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47" name="Line 148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29" name="Group 149"/>
            <p:cNvGrpSpPr>
              <a:grpSpLocks/>
            </p:cNvGrpSpPr>
            <p:nvPr/>
          </p:nvGrpSpPr>
          <p:grpSpPr bwMode="auto">
            <a:xfrm>
              <a:off x="432" y="96"/>
              <a:ext cx="153" cy="600"/>
              <a:chOff x="376" y="1027"/>
              <a:chExt cx="153" cy="600"/>
            </a:xfrm>
          </p:grpSpPr>
          <p:sp>
            <p:nvSpPr>
              <p:cNvPr id="48542" name="AutoShape 150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43" name="Line 151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44" name="Line 152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30" name="Group 153"/>
            <p:cNvGrpSpPr>
              <a:grpSpLocks/>
            </p:cNvGrpSpPr>
            <p:nvPr/>
          </p:nvGrpSpPr>
          <p:grpSpPr bwMode="auto">
            <a:xfrm>
              <a:off x="181" y="-201"/>
              <a:ext cx="153" cy="600"/>
              <a:chOff x="376" y="1027"/>
              <a:chExt cx="153" cy="600"/>
            </a:xfrm>
          </p:grpSpPr>
          <p:sp>
            <p:nvSpPr>
              <p:cNvPr id="48539" name="AutoShape 154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40" name="Line 155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41" name="Line 156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531" name="Group 157"/>
            <p:cNvGrpSpPr>
              <a:grpSpLocks/>
            </p:cNvGrpSpPr>
            <p:nvPr/>
          </p:nvGrpSpPr>
          <p:grpSpPr bwMode="auto">
            <a:xfrm>
              <a:off x="-71" y="-487"/>
              <a:ext cx="153" cy="600"/>
              <a:chOff x="376" y="1027"/>
              <a:chExt cx="153" cy="600"/>
            </a:xfrm>
          </p:grpSpPr>
          <p:sp>
            <p:nvSpPr>
              <p:cNvPr id="48536" name="AutoShape 158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537" name="Line 159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538" name="Line 160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532" name="Line 161"/>
            <p:cNvSpPr>
              <a:spLocks noChangeShapeType="1"/>
            </p:cNvSpPr>
            <p:nvPr/>
          </p:nvSpPr>
          <p:spPr bwMode="auto">
            <a:xfrm>
              <a:off x="1008" y="2544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533" name="AutoShape 162"/>
            <p:cNvSpPr>
              <a:spLocks noChangeArrowheads="1"/>
            </p:cNvSpPr>
            <p:nvPr/>
          </p:nvSpPr>
          <p:spPr bwMode="auto">
            <a:xfrm rot="16200000" flipH="1">
              <a:off x="2226" y="1854"/>
              <a:ext cx="673" cy="729"/>
            </a:xfrm>
            <a:prstGeom prst="parallelogram">
              <a:avLst>
                <a:gd name="adj" fmla="val 37292"/>
              </a:avLst>
            </a:prstGeom>
            <a:solidFill>
              <a:srgbClr val="333333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534" name="Line 163"/>
            <p:cNvSpPr>
              <a:spLocks noChangeShapeType="1"/>
            </p:cNvSpPr>
            <p:nvPr/>
          </p:nvSpPr>
          <p:spPr bwMode="auto">
            <a:xfrm>
              <a:off x="2703" y="1968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535" name="Line 164"/>
            <p:cNvSpPr>
              <a:spLocks noChangeShapeType="1"/>
            </p:cNvSpPr>
            <p:nvPr/>
          </p:nvSpPr>
          <p:spPr bwMode="auto">
            <a:xfrm>
              <a:off x="2399" y="2074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144" name="AutoShape 166"/>
          <p:cNvSpPr>
            <a:spLocks noChangeArrowheads="1"/>
          </p:cNvSpPr>
          <p:nvPr/>
        </p:nvSpPr>
        <p:spPr bwMode="auto">
          <a:xfrm rot="2623450">
            <a:off x="4065588" y="3409950"/>
            <a:ext cx="1958975" cy="744538"/>
          </a:xfrm>
          <a:prstGeom prst="parallelogram">
            <a:avLst>
              <a:gd name="adj" fmla="val 59359"/>
            </a:avLst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48145" name="Group 167"/>
          <p:cNvGrpSpPr>
            <a:grpSpLocks/>
          </p:cNvGrpSpPr>
          <p:nvPr/>
        </p:nvGrpSpPr>
        <p:grpSpPr bwMode="auto">
          <a:xfrm>
            <a:off x="3490913" y="-5562600"/>
            <a:ext cx="5348287" cy="8766175"/>
            <a:chOff x="-201" y="-2190"/>
            <a:chExt cx="3369" cy="5522"/>
          </a:xfrm>
        </p:grpSpPr>
        <p:sp>
          <p:nvSpPr>
            <p:cNvPr id="48341" name="AutoShape 168" descr="Песок"/>
            <p:cNvSpPr>
              <a:spLocks noChangeArrowheads="1"/>
            </p:cNvSpPr>
            <p:nvPr/>
          </p:nvSpPr>
          <p:spPr bwMode="auto">
            <a:xfrm rot="16200000" flipH="1">
              <a:off x="-223" y="-65"/>
              <a:ext cx="4286" cy="2496"/>
            </a:xfrm>
            <a:prstGeom prst="parallelogram">
              <a:avLst>
                <a:gd name="adj" fmla="val 35209"/>
              </a:avLst>
            </a:prstGeom>
            <a:blipFill dpi="0" rotWithShape="1">
              <a:blip r:embed="rId9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342" name="AutoShape 169" descr="Песок"/>
            <p:cNvSpPr>
              <a:spLocks noChangeArrowheads="1"/>
            </p:cNvSpPr>
            <p:nvPr/>
          </p:nvSpPr>
          <p:spPr bwMode="auto">
            <a:xfrm rot="5400000">
              <a:off x="-1905" y="764"/>
              <a:ext cx="4272" cy="864"/>
            </a:xfrm>
            <a:prstGeom prst="parallelogram">
              <a:avLst>
                <a:gd name="adj" fmla="val 99186"/>
              </a:avLst>
            </a:prstGeom>
            <a:blipFill dpi="0" rotWithShape="1">
              <a:blip r:embed="rId9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343" name="AutoShape 170"/>
            <p:cNvSpPr>
              <a:spLocks noChangeArrowheads="1"/>
            </p:cNvSpPr>
            <p:nvPr/>
          </p:nvSpPr>
          <p:spPr bwMode="auto">
            <a:xfrm rot="16200000" flipH="1">
              <a:off x="835" y="2324"/>
              <a:ext cx="673" cy="729"/>
            </a:xfrm>
            <a:prstGeom prst="parallelogram">
              <a:avLst>
                <a:gd name="adj" fmla="val 37292"/>
              </a:avLst>
            </a:prstGeom>
            <a:solidFill>
              <a:srgbClr val="333333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344" name="Line 171"/>
            <p:cNvSpPr>
              <a:spLocks noChangeShapeType="1"/>
            </p:cNvSpPr>
            <p:nvPr/>
          </p:nvSpPr>
          <p:spPr bwMode="auto">
            <a:xfrm>
              <a:off x="1312" y="2438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345" name="AutoShape 172"/>
            <p:cNvSpPr>
              <a:spLocks noChangeArrowheads="1"/>
            </p:cNvSpPr>
            <p:nvPr/>
          </p:nvSpPr>
          <p:spPr bwMode="auto">
            <a:xfrm rot="16200000" flipH="1">
              <a:off x="1529" y="2466"/>
              <a:ext cx="717" cy="201"/>
            </a:xfrm>
            <a:prstGeom prst="parallelogram">
              <a:avLst>
                <a:gd name="adj" fmla="val 35391"/>
              </a:avLst>
            </a:prstGeom>
            <a:solidFill>
              <a:srgbClr val="333333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48346" name="Group 173"/>
            <p:cNvGrpSpPr>
              <a:grpSpLocks/>
            </p:cNvGrpSpPr>
            <p:nvPr/>
          </p:nvGrpSpPr>
          <p:grpSpPr bwMode="auto">
            <a:xfrm>
              <a:off x="816" y="1940"/>
              <a:ext cx="320" cy="509"/>
              <a:chOff x="948" y="2112"/>
              <a:chExt cx="320" cy="509"/>
            </a:xfrm>
          </p:grpSpPr>
          <p:sp>
            <p:nvSpPr>
              <p:cNvPr id="48488" name="AutoShape 174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89" name="Line 175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90" name="Line 176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47" name="Group 177"/>
            <p:cNvGrpSpPr>
              <a:grpSpLocks/>
            </p:cNvGrpSpPr>
            <p:nvPr/>
          </p:nvGrpSpPr>
          <p:grpSpPr bwMode="auto">
            <a:xfrm>
              <a:off x="1258" y="1794"/>
              <a:ext cx="320" cy="509"/>
              <a:chOff x="948" y="2112"/>
              <a:chExt cx="320" cy="509"/>
            </a:xfrm>
          </p:grpSpPr>
          <p:sp>
            <p:nvSpPr>
              <p:cNvPr id="48485" name="AutoShape 178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86" name="Line 179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87" name="Line 180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48" name="Group 181"/>
            <p:cNvGrpSpPr>
              <a:grpSpLocks/>
            </p:cNvGrpSpPr>
            <p:nvPr/>
          </p:nvGrpSpPr>
          <p:grpSpPr bwMode="auto">
            <a:xfrm>
              <a:off x="1711" y="1637"/>
              <a:ext cx="320" cy="509"/>
              <a:chOff x="948" y="2112"/>
              <a:chExt cx="320" cy="509"/>
            </a:xfrm>
          </p:grpSpPr>
          <p:sp>
            <p:nvSpPr>
              <p:cNvPr id="48482" name="AutoShape 182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83" name="Line 183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84" name="Line 184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49" name="Group 185"/>
            <p:cNvGrpSpPr>
              <a:grpSpLocks/>
            </p:cNvGrpSpPr>
            <p:nvPr/>
          </p:nvGrpSpPr>
          <p:grpSpPr bwMode="auto">
            <a:xfrm>
              <a:off x="2136" y="1489"/>
              <a:ext cx="320" cy="509"/>
              <a:chOff x="948" y="2112"/>
              <a:chExt cx="320" cy="509"/>
            </a:xfrm>
          </p:grpSpPr>
          <p:sp>
            <p:nvSpPr>
              <p:cNvPr id="48479" name="AutoShape 186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80" name="Line 187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81" name="Line 188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0" name="Group 189"/>
            <p:cNvGrpSpPr>
              <a:grpSpLocks/>
            </p:cNvGrpSpPr>
            <p:nvPr/>
          </p:nvGrpSpPr>
          <p:grpSpPr bwMode="auto">
            <a:xfrm>
              <a:off x="2578" y="1339"/>
              <a:ext cx="320" cy="509"/>
              <a:chOff x="948" y="2112"/>
              <a:chExt cx="320" cy="509"/>
            </a:xfrm>
          </p:grpSpPr>
          <p:sp>
            <p:nvSpPr>
              <p:cNvPr id="48476" name="AutoShape 190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77" name="Line 191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78" name="Line 192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1" name="Group 193"/>
            <p:cNvGrpSpPr>
              <a:grpSpLocks/>
            </p:cNvGrpSpPr>
            <p:nvPr/>
          </p:nvGrpSpPr>
          <p:grpSpPr bwMode="auto">
            <a:xfrm>
              <a:off x="816" y="1364"/>
              <a:ext cx="320" cy="509"/>
              <a:chOff x="948" y="2112"/>
              <a:chExt cx="320" cy="509"/>
            </a:xfrm>
          </p:grpSpPr>
          <p:sp>
            <p:nvSpPr>
              <p:cNvPr id="48473" name="AutoShape 194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74" name="Line 195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75" name="Line 196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2" name="Group 197"/>
            <p:cNvGrpSpPr>
              <a:grpSpLocks/>
            </p:cNvGrpSpPr>
            <p:nvPr/>
          </p:nvGrpSpPr>
          <p:grpSpPr bwMode="auto">
            <a:xfrm>
              <a:off x="1258" y="1218"/>
              <a:ext cx="320" cy="509"/>
              <a:chOff x="948" y="2112"/>
              <a:chExt cx="320" cy="509"/>
            </a:xfrm>
          </p:grpSpPr>
          <p:sp>
            <p:nvSpPr>
              <p:cNvPr id="48470" name="AutoShape 198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71" name="Line 199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72" name="Line 200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3" name="Group 201"/>
            <p:cNvGrpSpPr>
              <a:grpSpLocks/>
            </p:cNvGrpSpPr>
            <p:nvPr/>
          </p:nvGrpSpPr>
          <p:grpSpPr bwMode="auto">
            <a:xfrm>
              <a:off x="1711" y="1061"/>
              <a:ext cx="320" cy="509"/>
              <a:chOff x="948" y="2112"/>
              <a:chExt cx="320" cy="509"/>
            </a:xfrm>
          </p:grpSpPr>
          <p:sp>
            <p:nvSpPr>
              <p:cNvPr id="48467" name="AutoShape 202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68" name="Line 203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69" name="Line 204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4" name="Group 205"/>
            <p:cNvGrpSpPr>
              <a:grpSpLocks/>
            </p:cNvGrpSpPr>
            <p:nvPr/>
          </p:nvGrpSpPr>
          <p:grpSpPr bwMode="auto">
            <a:xfrm>
              <a:off x="2136" y="913"/>
              <a:ext cx="320" cy="509"/>
              <a:chOff x="948" y="2112"/>
              <a:chExt cx="320" cy="509"/>
            </a:xfrm>
          </p:grpSpPr>
          <p:sp>
            <p:nvSpPr>
              <p:cNvPr id="48464" name="AutoShape 206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65" name="Line 207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66" name="Line 208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5" name="Group 209"/>
            <p:cNvGrpSpPr>
              <a:grpSpLocks/>
            </p:cNvGrpSpPr>
            <p:nvPr/>
          </p:nvGrpSpPr>
          <p:grpSpPr bwMode="auto">
            <a:xfrm>
              <a:off x="2578" y="763"/>
              <a:ext cx="320" cy="509"/>
              <a:chOff x="948" y="2112"/>
              <a:chExt cx="320" cy="509"/>
            </a:xfrm>
          </p:grpSpPr>
          <p:sp>
            <p:nvSpPr>
              <p:cNvPr id="48461" name="AutoShape 210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62" name="Line 211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63" name="Line 212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6" name="Group 213"/>
            <p:cNvGrpSpPr>
              <a:grpSpLocks/>
            </p:cNvGrpSpPr>
            <p:nvPr/>
          </p:nvGrpSpPr>
          <p:grpSpPr bwMode="auto">
            <a:xfrm>
              <a:off x="816" y="788"/>
              <a:ext cx="320" cy="509"/>
              <a:chOff x="948" y="2112"/>
              <a:chExt cx="320" cy="509"/>
            </a:xfrm>
          </p:grpSpPr>
          <p:sp>
            <p:nvSpPr>
              <p:cNvPr id="48458" name="AutoShape 214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59" name="Line 215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60" name="Line 216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7" name="Group 217"/>
            <p:cNvGrpSpPr>
              <a:grpSpLocks/>
            </p:cNvGrpSpPr>
            <p:nvPr/>
          </p:nvGrpSpPr>
          <p:grpSpPr bwMode="auto">
            <a:xfrm>
              <a:off x="1258" y="642"/>
              <a:ext cx="320" cy="509"/>
              <a:chOff x="948" y="2112"/>
              <a:chExt cx="320" cy="509"/>
            </a:xfrm>
          </p:grpSpPr>
          <p:sp>
            <p:nvSpPr>
              <p:cNvPr id="48455" name="AutoShape 218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56" name="Line 219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57" name="Line 220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8" name="Group 221"/>
            <p:cNvGrpSpPr>
              <a:grpSpLocks/>
            </p:cNvGrpSpPr>
            <p:nvPr/>
          </p:nvGrpSpPr>
          <p:grpSpPr bwMode="auto">
            <a:xfrm>
              <a:off x="1711" y="485"/>
              <a:ext cx="320" cy="509"/>
              <a:chOff x="948" y="2112"/>
              <a:chExt cx="320" cy="509"/>
            </a:xfrm>
          </p:grpSpPr>
          <p:sp>
            <p:nvSpPr>
              <p:cNvPr id="48452" name="AutoShape 222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53" name="Line 223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54" name="Line 224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59" name="Group 225"/>
            <p:cNvGrpSpPr>
              <a:grpSpLocks/>
            </p:cNvGrpSpPr>
            <p:nvPr/>
          </p:nvGrpSpPr>
          <p:grpSpPr bwMode="auto">
            <a:xfrm>
              <a:off x="2136" y="337"/>
              <a:ext cx="320" cy="509"/>
              <a:chOff x="948" y="2112"/>
              <a:chExt cx="320" cy="509"/>
            </a:xfrm>
          </p:grpSpPr>
          <p:sp>
            <p:nvSpPr>
              <p:cNvPr id="48449" name="AutoShape 226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50" name="Line 227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51" name="Line 228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60" name="Group 229"/>
            <p:cNvGrpSpPr>
              <a:grpSpLocks/>
            </p:cNvGrpSpPr>
            <p:nvPr/>
          </p:nvGrpSpPr>
          <p:grpSpPr bwMode="auto">
            <a:xfrm>
              <a:off x="2578" y="187"/>
              <a:ext cx="320" cy="509"/>
              <a:chOff x="948" y="2112"/>
              <a:chExt cx="320" cy="509"/>
            </a:xfrm>
          </p:grpSpPr>
          <p:sp>
            <p:nvSpPr>
              <p:cNvPr id="48446" name="AutoShape 230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47" name="Line 231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48" name="Line 232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61" name="Group 233"/>
            <p:cNvGrpSpPr>
              <a:grpSpLocks/>
            </p:cNvGrpSpPr>
            <p:nvPr/>
          </p:nvGrpSpPr>
          <p:grpSpPr bwMode="auto">
            <a:xfrm>
              <a:off x="802" y="223"/>
              <a:ext cx="320" cy="509"/>
              <a:chOff x="948" y="2112"/>
              <a:chExt cx="320" cy="509"/>
            </a:xfrm>
          </p:grpSpPr>
          <p:sp>
            <p:nvSpPr>
              <p:cNvPr id="48443" name="AutoShape 234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44" name="Line 235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45" name="Line 236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62" name="Group 237"/>
            <p:cNvGrpSpPr>
              <a:grpSpLocks/>
            </p:cNvGrpSpPr>
            <p:nvPr/>
          </p:nvGrpSpPr>
          <p:grpSpPr bwMode="auto">
            <a:xfrm>
              <a:off x="1244" y="77"/>
              <a:ext cx="320" cy="509"/>
              <a:chOff x="948" y="2112"/>
              <a:chExt cx="320" cy="509"/>
            </a:xfrm>
          </p:grpSpPr>
          <p:sp>
            <p:nvSpPr>
              <p:cNvPr id="48440" name="AutoShape 238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41" name="Line 239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42" name="Line 240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63" name="Group 241"/>
            <p:cNvGrpSpPr>
              <a:grpSpLocks/>
            </p:cNvGrpSpPr>
            <p:nvPr/>
          </p:nvGrpSpPr>
          <p:grpSpPr bwMode="auto">
            <a:xfrm>
              <a:off x="1697" y="-80"/>
              <a:ext cx="320" cy="509"/>
              <a:chOff x="948" y="2112"/>
              <a:chExt cx="320" cy="509"/>
            </a:xfrm>
          </p:grpSpPr>
          <p:sp>
            <p:nvSpPr>
              <p:cNvPr id="48437" name="AutoShape 242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38" name="Line 243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39" name="Line 244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64" name="Group 245"/>
            <p:cNvGrpSpPr>
              <a:grpSpLocks/>
            </p:cNvGrpSpPr>
            <p:nvPr/>
          </p:nvGrpSpPr>
          <p:grpSpPr bwMode="auto">
            <a:xfrm>
              <a:off x="2122" y="-228"/>
              <a:ext cx="320" cy="509"/>
              <a:chOff x="948" y="2112"/>
              <a:chExt cx="320" cy="509"/>
            </a:xfrm>
          </p:grpSpPr>
          <p:sp>
            <p:nvSpPr>
              <p:cNvPr id="48434" name="AutoShape 246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35" name="Line 247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36" name="Line 248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65" name="Group 249"/>
            <p:cNvGrpSpPr>
              <a:grpSpLocks/>
            </p:cNvGrpSpPr>
            <p:nvPr/>
          </p:nvGrpSpPr>
          <p:grpSpPr bwMode="auto">
            <a:xfrm>
              <a:off x="2564" y="-378"/>
              <a:ext cx="320" cy="509"/>
              <a:chOff x="948" y="2112"/>
              <a:chExt cx="320" cy="509"/>
            </a:xfrm>
          </p:grpSpPr>
          <p:sp>
            <p:nvSpPr>
              <p:cNvPr id="48431" name="AutoShape 250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32" name="Line 251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33" name="Line 252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366" name="AutoShape 253"/>
            <p:cNvSpPr>
              <a:spLocks noChangeArrowheads="1"/>
            </p:cNvSpPr>
            <p:nvPr/>
          </p:nvSpPr>
          <p:spPr bwMode="auto">
            <a:xfrm rot="2904707">
              <a:off x="225" y="-2246"/>
              <a:ext cx="2448" cy="2560"/>
            </a:xfrm>
            <a:prstGeom prst="parallelogram">
              <a:avLst>
                <a:gd name="adj" fmla="val 40833"/>
              </a:avLst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48367" name="Group 254"/>
            <p:cNvGrpSpPr>
              <a:grpSpLocks/>
            </p:cNvGrpSpPr>
            <p:nvPr/>
          </p:nvGrpSpPr>
          <p:grpSpPr bwMode="auto">
            <a:xfrm>
              <a:off x="420" y="2413"/>
              <a:ext cx="153" cy="600"/>
              <a:chOff x="376" y="1027"/>
              <a:chExt cx="153" cy="600"/>
            </a:xfrm>
          </p:grpSpPr>
          <p:sp>
            <p:nvSpPr>
              <p:cNvPr id="48428" name="AutoShape 255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29" name="Line 256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30" name="Line 257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68" name="Group 258"/>
            <p:cNvGrpSpPr>
              <a:grpSpLocks/>
            </p:cNvGrpSpPr>
            <p:nvPr/>
          </p:nvGrpSpPr>
          <p:grpSpPr bwMode="auto">
            <a:xfrm>
              <a:off x="169" y="2116"/>
              <a:ext cx="153" cy="600"/>
              <a:chOff x="376" y="1027"/>
              <a:chExt cx="153" cy="600"/>
            </a:xfrm>
          </p:grpSpPr>
          <p:sp>
            <p:nvSpPr>
              <p:cNvPr id="48425" name="AutoShape 259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26" name="Line 260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27" name="Line 261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69" name="Group 262"/>
            <p:cNvGrpSpPr>
              <a:grpSpLocks/>
            </p:cNvGrpSpPr>
            <p:nvPr/>
          </p:nvGrpSpPr>
          <p:grpSpPr bwMode="auto">
            <a:xfrm>
              <a:off x="-83" y="1830"/>
              <a:ext cx="153" cy="600"/>
              <a:chOff x="376" y="1027"/>
              <a:chExt cx="153" cy="600"/>
            </a:xfrm>
          </p:grpSpPr>
          <p:sp>
            <p:nvSpPr>
              <p:cNvPr id="48422" name="AutoShape 263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23" name="Line 264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24" name="Line 265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0" name="Group 266"/>
            <p:cNvGrpSpPr>
              <a:grpSpLocks/>
            </p:cNvGrpSpPr>
            <p:nvPr/>
          </p:nvGrpSpPr>
          <p:grpSpPr bwMode="auto">
            <a:xfrm>
              <a:off x="425" y="1814"/>
              <a:ext cx="153" cy="600"/>
              <a:chOff x="376" y="1027"/>
              <a:chExt cx="153" cy="600"/>
            </a:xfrm>
          </p:grpSpPr>
          <p:sp>
            <p:nvSpPr>
              <p:cNvPr id="48419" name="AutoShape 267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20" name="Line 268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21" name="Line 269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1" name="Group 270"/>
            <p:cNvGrpSpPr>
              <a:grpSpLocks/>
            </p:cNvGrpSpPr>
            <p:nvPr/>
          </p:nvGrpSpPr>
          <p:grpSpPr bwMode="auto">
            <a:xfrm>
              <a:off x="174" y="1517"/>
              <a:ext cx="153" cy="600"/>
              <a:chOff x="376" y="1027"/>
              <a:chExt cx="153" cy="600"/>
            </a:xfrm>
          </p:grpSpPr>
          <p:sp>
            <p:nvSpPr>
              <p:cNvPr id="48416" name="AutoShape 271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17" name="Line 272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18" name="Line 273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2" name="Group 274"/>
            <p:cNvGrpSpPr>
              <a:grpSpLocks/>
            </p:cNvGrpSpPr>
            <p:nvPr/>
          </p:nvGrpSpPr>
          <p:grpSpPr bwMode="auto">
            <a:xfrm>
              <a:off x="-78" y="1231"/>
              <a:ext cx="153" cy="600"/>
              <a:chOff x="376" y="1027"/>
              <a:chExt cx="153" cy="600"/>
            </a:xfrm>
          </p:grpSpPr>
          <p:sp>
            <p:nvSpPr>
              <p:cNvPr id="48413" name="AutoShape 275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14" name="Line 276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15" name="Line 277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3" name="Group 278"/>
            <p:cNvGrpSpPr>
              <a:grpSpLocks/>
            </p:cNvGrpSpPr>
            <p:nvPr/>
          </p:nvGrpSpPr>
          <p:grpSpPr bwMode="auto">
            <a:xfrm>
              <a:off x="429" y="1241"/>
              <a:ext cx="153" cy="600"/>
              <a:chOff x="376" y="1027"/>
              <a:chExt cx="153" cy="600"/>
            </a:xfrm>
          </p:grpSpPr>
          <p:sp>
            <p:nvSpPr>
              <p:cNvPr id="48410" name="AutoShape 279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11" name="Line 280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12" name="Line 281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4" name="Group 282"/>
            <p:cNvGrpSpPr>
              <a:grpSpLocks/>
            </p:cNvGrpSpPr>
            <p:nvPr/>
          </p:nvGrpSpPr>
          <p:grpSpPr bwMode="auto">
            <a:xfrm>
              <a:off x="178" y="944"/>
              <a:ext cx="153" cy="600"/>
              <a:chOff x="376" y="1027"/>
              <a:chExt cx="153" cy="600"/>
            </a:xfrm>
          </p:grpSpPr>
          <p:sp>
            <p:nvSpPr>
              <p:cNvPr id="48407" name="AutoShape 283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08" name="Line 284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09" name="Line 285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5" name="Group 286"/>
            <p:cNvGrpSpPr>
              <a:grpSpLocks/>
            </p:cNvGrpSpPr>
            <p:nvPr/>
          </p:nvGrpSpPr>
          <p:grpSpPr bwMode="auto">
            <a:xfrm>
              <a:off x="-74" y="658"/>
              <a:ext cx="153" cy="600"/>
              <a:chOff x="376" y="1027"/>
              <a:chExt cx="153" cy="600"/>
            </a:xfrm>
          </p:grpSpPr>
          <p:sp>
            <p:nvSpPr>
              <p:cNvPr id="48404" name="AutoShape 287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05" name="Line 288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06" name="Line 289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6" name="Group 290"/>
            <p:cNvGrpSpPr>
              <a:grpSpLocks/>
            </p:cNvGrpSpPr>
            <p:nvPr/>
          </p:nvGrpSpPr>
          <p:grpSpPr bwMode="auto">
            <a:xfrm>
              <a:off x="425" y="676"/>
              <a:ext cx="153" cy="600"/>
              <a:chOff x="376" y="1027"/>
              <a:chExt cx="153" cy="600"/>
            </a:xfrm>
          </p:grpSpPr>
          <p:sp>
            <p:nvSpPr>
              <p:cNvPr id="48401" name="AutoShape 291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402" name="Line 292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03" name="Line 293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7" name="Group 294"/>
            <p:cNvGrpSpPr>
              <a:grpSpLocks/>
            </p:cNvGrpSpPr>
            <p:nvPr/>
          </p:nvGrpSpPr>
          <p:grpSpPr bwMode="auto">
            <a:xfrm>
              <a:off x="174" y="379"/>
              <a:ext cx="153" cy="600"/>
              <a:chOff x="376" y="1027"/>
              <a:chExt cx="153" cy="600"/>
            </a:xfrm>
          </p:grpSpPr>
          <p:sp>
            <p:nvSpPr>
              <p:cNvPr id="48398" name="AutoShape 295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99" name="Line 296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400" name="Line 297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8" name="Group 298"/>
            <p:cNvGrpSpPr>
              <a:grpSpLocks/>
            </p:cNvGrpSpPr>
            <p:nvPr/>
          </p:nvGrpSpPr>
          <p:grpSpPr bwMode="auto">
            <a:xfrm>
              <a:off x="-78" y="93"/>
              <a:ext cx="153" cy="600"/>
              <a:chOff x="376" y="1027"/>
              <a:chExt cx="153" cy="600"/>
            </a:xfrm>
          </p:grpSpPr>
          <p:sp>
            <p:nvSpPr>
              <p:cNvPr id="48395" name="AutoShape 299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96" name="Line 300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97" name="Line 301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79" name="Group 302"/>
            <p:cNvGrpSpPr>
              <a:grpSpLocks/>
            </p:cNvGrpSpPr>
            <p:nvPr/>
          </p:nvGrpSpPr>
          <p:grpSpPr bwMode="auto">
            <a:xfrm>
              <a:off x="432" y="96"/>
              <a:ext cx="153" cy="600"/>
              <a:chOff x="376" y="1027"/>
              <a:chExt cx="153" cy="600"/>
            </a:xfrm>
          </p:grpSpPr>
          <p:sp>
            <p:nvSpPr>
              <p:cNvPr id="48392" name="AutoShape 303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93" name="Line 304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94" name="Line 305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80" name="Group 306"/>
            <p:cNvGrpSpPr>
              <a:grpSpLocks/>
            </p:cNvGrpSpPr>
            <p:nvPr/>
          </p:nvGrpSpPr>
          <p:grpSpPr bwMode="auto">
            <a:xfrm>
              <a:off x="181" y="-201"/>
              <a:ext cx="153" cy="600"/>
              <a:chOff x="376" y="1027"/>
              <a:chExt cx="153" cy="600"/>
            </a:xfrm>
          </p:grpSpPr>
          <p:sp>
            <p:nvSpPr>
              <p:cNvPr id="48389" name="AutoShape 307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90" name="Line 308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91" name="Line 309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381" name="Group 310"/>
            <p:cNvGrpSpPr>
              <a:grpSpLocks/>
            </p:cNvGrpSpPr>
            <p:nvPr/>
          </p:nvGrpSpPr>
          <p:grpSpPr bwMode="auto">
            <a:xfrm>
              <a:off x="-71" y="-487"/>
              <a:ext cx="153" cy="600"/>
              <a:chOff x="376" y="1027"/>
              <a:chExt cx="153" cy="600"/>
            </a:xfrm>
          </p:grpSpPr>
          <p:sp>
            <p:nvSpPr>
              <p:cNvPr id="48386" name="AutoShape 311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87" name="Line 312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88" name="Line 313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382" name="Line 314"/>
            <p:cNvSpPr>
              <a:spLocks noChangeShapeType="1"/>
            </p:cNvSpPr>
            <p:nvPr/>
          </p:nvSpPr>
          <p:spPr bwMode="auto">
            <a:xfrm>
              <a:off x="1008" y="2544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383" name="AutoShape 315"/>
            <p:cNvSpPr>
              <a:spLocks noChangeArrowheads="1"/>
            </p:cNvSpPr>
            <p:nvPr/>
          </p:nvSpPr>
          <p:spPr bwMode="auto">
            <a:xfrm rot="16200000" flipH="1">
              <a:off x="2226" y="1854"/>
              <a:ext cx="673" cy="729"/>
            </a:xfrm>
            <a:prstGeom prst="parallelogram">
              <a:avLst>
                <a:gd name="adj" fmla="val 37292"/>
              </a:avLst>
            </a:prstGeom>
            <a:solidFill>
              <a:srgbClr val="333333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384" name="Line 316"/>
            <p:cNvSpPr>
              <a:spLocks noChangeShapeType="1"/>
            </p:cNvSpPr>
            <p:nvPr/>
          </p:nvSpPr>
          <p:spPr bwMode="auto">
            <a:xfrm>
              <a:off x="2703" y="1968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385" name="Line 317"/>
            <p:cNvSpPr>
              <a:spLocks noChangeShapeType="1"/>
            </p:cNvSpPr>
            <p:nvPr/>
          </p:nvSpPr>
          <p:spPr bwMode="auto">
            <a:xfrm>
              <a:off x="2399" y="2074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146" name="AutoShape 319"/>
          <p:cNvSpPr>
            <a:spLocks noChangeArrowheads="1"/>
          </p:cNvSpPr>
          <p:nvPr/>
        </p:nvSpPr>
        <p:spPr bwMode="auto">
          <a:xfrm rot="2623450">
            <a:off x="-1371600" y="4857750"/>
            <a:ext cx="2681288" cy="744538"/>
          </a:xfrm>
          <a:prstGeom prst="parallelogram">
            <a:avLst>
              <a:gd name="adj" fmla="val 0"/>
            </a:avLst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48147" name="Group 320"/>
          <p:cNvGrpSpPr>
            <a:grpSpLocks/>
          </p:cNvGrpSpPr>
          <p:nvPr/>
        </p:nvGrpSpPr>
        <p:grpSpPr bwMode="auto">
          <a:xfrm>
            <a:off x="-623888" y="-3324225"/>
            <a:ext cx="5348288" cy="8766175"/>
            <a:chOff x="-201" y="-2190"/>
            <a:chExt cx="3369" cy="5522"/>
          </a:xfrm>
        </p:grpSpPr>
        <p:sp>
          <p:nvSpPr>
            <p:cNvPr id="48191" name="AutoShape 321" descr="Песок"/>
            <p:cNvSpPr>
              <a:spLocks noChangeArrowheads="1"/>
            </p:cNvSpPr>
            <p:nvPr/>
          </p:nvSpPr>
          <p:spPr bwMode="auto">
            <a:xfrm rot="16200000" flipH="1">
              <a:off x="-223" y="-65"/>
              <a:ext cx="4286" cy="2496"/>
            </a:xfrm>
            <a:prstGeom prst="parallelogram">
              <a:avLst>
                <a:gd name="adj" fmla="val 35209"/>
              </a:avLst>
            </a:prstGeom>
            <a:blipFill dpi="0" rotWithShape="1">
              <a:blip r:embed="rId9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192" name="AutoShape 322" descr="Песок"/>
            <p:cNvSpPr>
              <a:spLocks noChangeArrowheads="1"/>
            </p:cNvSpPr>
            <p:nvPr/>
          </p:nvSpPr>
          <p:spPr bwMode="auto">
            <a:xfrm rot="5400000">
              <a:off x="-1905" y="764"/>
              <a:ext cx="4272" cy="864"/>
            </a:xfrm>
            <a:prstGeom prst="parallelogram">
              <a:avLst>
                <a:gd name="adj" fmla="val 99186"/>
              </a:avLst>
            </a:prstGeom>
            <a:blipFill dpi="0" rotWithShape="1">
              <a:blip r:embed="rId9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193" name="AutoShape 323"/>
            <p:cNvSpPr>
              <a:spLocks noChangeArrowheads="1"/>
            </p:cNvSpPr>
            <p:nvPr/>
          </p:nvSpPr>
          <p:spPr bwMode="auto">
            <a:xfrm rot="16200000" flipH="1">
              <a:off x="835" y="2324"/>
              <a:ext cx="673" cy="729"/>
            </a:xfrm>
            <a:prstGeom prst="parallelogram">
              <a:avLst>
                <a:gd name="adj" fmla="val 37292"/>
              </a:avLst>
            </a:prstGeom>
            <a:solidFill>
              <a:srgbClr val="333333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194" name="Line 324"/>
            <p:cNvSpPr>
              <a:spLocks noChangeShapeType="1"/>
            </p:cNvSpPr>
            <p:nvPr/>
          </p:nvSpPr>
          <p:spPr bwMode="auto">
            <a:xfrm>
              <a:off x="1312" y="2438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95" name="AutoShape 325"/>
            <p:cNvSpPr>
              <a:spLocks noChangeArrowheads="1"/>
            </p:cNvSpPr>
            <p:nvPr/>
          </p:nvSpPr>
          <p:spPr bwMode="auto">
            <a:xfrm rot="16200000" flipH="1">
              <a:off x="1529" y="2466"/>
              <a:ext cx="717" cy="201"/>
            </a:xfrm>
            <a:prstGeom prst="parallelogram">
              <a:avLst>
                <a:gd name="adj" fmla="val 35391"/>
              </a:avLst>
            </a:prstGeom>
            <a:solidFill>
              <a:srgbClr val="333333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48196" name="Group 326"/>
            <p:cNvGrpSpPr>
              <a:grpSpLocks/>
            </p:cNvGrpSpPr>
            <p:nvPr/>
          </p:nvGrpSpPr>
          <p:grpSpPr bwMode="auto">
            <a:xfrm>
              <a:off x="816" y="1940"/>
              <a:ext cx="320" cy="509"/>
              <a:chOff x="948" y="2112"/>
              <a:chExt cx="320" cy="509"/>
            </a:xfrm>
          </p:grpSpPr>
          <p:sp>
            <p:nvSpPr>
              <p:cNvPr id="48338" name="AutoShape 327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39" name="Line 328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40" name="Line 329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197" name="Group 330"/>
            <p:cNvGrpSpPr>
              <a:grpSpLocks/>
            </p:cNvGrpSpPr>
            <p:nvPr/>
          </p:nvGrpSpPr>
          <p:grpSpPr bwMode="auto">
            <a:xfrm>
              <a:off x="1258" y="1794"/>
              <a:ext cx="320" cy="509"/>
              <a:chOff x="948" y="2112"/>
              <a:chExt cx="320" cy="509"/>
            </a:xfrm>
          </p:grpSpPr>
          <p:sp>
            <p:nvSpPr>
              <p:cNvPr id="48335" name="AutoShape 331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36" name="Line 332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37" name="Line 333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198" name="Group 334"/>
            <p:cNvGrpSpPr>
              <a:grpSpLocks/>
            </p:cNvGrpSpPr>
            <p:nvPr/>
          </p:nvGrpSpPr>
          <p:grpSpPr bwMode="auto">
            <a:xfrm>
              <a:off x="1711" y="1637"/>
              <a:ext cx="320" cy="509"/>
              <a:chOff x="948" y="2112"/>
              <a:chExt cx="320" cy="509"/>
            </a:xfrm>
          </p:grpSpPr>
          <p:sp>
            <p:nvSpPr>
              <p:cNvPr id="48332" name="AutoShape 335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33" name="Line 336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34" name="Line 337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199" name="Group 338"/>
            <p:cNvGrpSpPr>
              <a:grpSpLocks/>
            </p:cNvGrpSpPr>
            <p:nvPr/>
          </p:nvGrpSpPr>
          <p:grpSpPr bwMode="auto">
            <a:xfrm>
              <a:off x="2136" y="1489"/>
              <a:ext cx="320" cy="509"/>
              <a:chOff x="948" y="2112"/>
              <a:chExt cx="320" cy="509"/>
            </a:xfrm>
          </p:grpSpPr>
          <p:sp>
            <p:nvSpPr>
              <p:cNvPr id="48329" name="AutoShape 339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30" name="Line 340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31" name="Line 341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0" name="Group 342"/>
            <p:cNvGrpSpPr>
              <a:grpSpLocks/>
            </p:cNvGrpSpPr>
            <p:nvPr/>
          </p:nvGrpSpPr>
          <p:grpSpPr bwMode="auto">
            <a:xfrm>
              <a:off x="2578" y="1339"/>
              <a:ext cx="320" cy="509"/>
              <a:chOff x="948" y="2112"/>
              <a:chExt cx="320" cy="509"/>
            </a:xfrm>
          </p:grpSpPr>
          <p:sp>
            <p:nvSpPr>
              <p:cNvPr id="48326" name="AutoShape 343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27" name="Line 344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28" name="Line 345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1" name="Group 346"/>
            <p:cNvGrpSpPr>
              <a:grpSpLocks/>
            </p:cNvGrpSpPr>
            <p:nvPr/>
          </p:nvGrpSpPr>
          <p:grpSpPr bwMode="auto">
            <a:xfrm>
              <a:off x="816" y="1364"/>
              <a:ext cx="320" cy="509"/>
              <a:chOff x="948" y="2112"/>
              <a:chExt cx="320" cy="509"/>
            </a:xfrm>
          </p:grpSpPr>
          <p:sp>
            <p:nvSpPr>
              <p:cNvPr id="48323" name="AutoShape 347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24" name="Line 348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25" name="Line 349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2" name="Group 350"/>
            <p:cNvGrpSpPr>
              <a:grpSpLocks/>
            </p:cNvGrpSpPr>
            <p:nvPr/>
          </p:nvGrpSpPr>
          <p:grpSpPr bwMode="auto">
            <a:xfrm>
              <a:off x="1258" y="1218"/>
              <a:ext cx="320" cy="509"/>
              <a:chOff x="948" y="2112"/>
              <a:chExt cx="320" cy="509"/>
            </a:xfrm>
          </p:grpSpPr>
          <p:sp>
            <p:nvSpPr>
              <p:cNvPr id="48320" name="AutoShape 351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21" name="Line 352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22" name="Line 353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3" name="Group 354"/>
            <p:cNvGrpSpPr>
              <a:grpSpLocks/>
            </p:cNvGrpSpPr>
            <p:nvPr/>
          </p:nvGrpSpPr>
          <p:grpSpPr bwMode="auto">
            <a:xfrm>
              <a:off x="1711" y="1061"/>
              <a:ext cx="320" cy="509"/>
              <a:chOff x="948" y="2112"/>
              <a:chExt cx="320" cy="509"/>
            </a:xfrm>
          </p:grpSpPr>
          <p:sp>
            <p:nvSpPr>
              <p:cNvPr id="48317" name="AutoShape 355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18" name="Line 356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19" name="Line 357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4" name="Group 358"/>
            <p:cNvGrpSpPr>
              <a:grpSpLocks/>
            </p:cNvGrpSpPr>
            <p:nvPr/>
          </p:nvGrpSpPr>
          <p:grpSpPr bwMode="auto">
            <a:xfrm>
              <a:off x="2136" y="913"/>
              <a:ext cx="320" cy="509"/>
              <a:chOff x="948" y="2112"/>
              <a:chExt cx="320" cy="509"/>
            </a:xfrm>
          </p:grpSpPr>
          <p:sp>
            <p:nvSpPr>
              <p:cNvPr id="48314" name="AutoShape 359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15" name="Line 360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16" name="Line 361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5" name="Group 362"/>
            <p:cNvGrpSpPr>
              <a:grpSpLocks/>
            </p:cNvGrpSpPr>
            <p:nvPr/>
          </p:nvGrpSpPr>
          <p:grpSpPr bwMode="auto">
            <a:xfrm>
              <a:off x="2578" y="763"/>
              <a:ext cx="320" cy="509"/>
              <a:chOff x="948" y="2112"/>
              <a:chExt cx="320" cy="509"/>
            </a:xfrm>
          </p:grpSpPr>
          <p:sp>
            <p:nvSpPr>
              <p:cNvPr id="48311" name="AutoShape 363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12" name="Line 364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13" name="Line 365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6" name="Group 366"/>
            <p:cNvGrpSpPr>
              <a:grpSpLocks/>
            </p:cNvGrpSpPr>
            <p:nvPr/>
          </p:nvGrpSpPr>
          <p:grpSpPr bwMode="auto">
            <a:xfrm>
              <a:off x="816" y="788"/>
              <a:ext cx="320" cy="509"/>
              <a:chOff x="948" y="2112"/>
              <a:chExt cx="320" cy="509"/>
            </a:xfrm>
          </p:grpSpPr>
          <p:sp>
            <p:nvSpPr>
              <p:cNvPr id="48308" name="AutoShape 367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09" name="Line 368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10" name="Line 369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7" name="Group 370"/>
            <p:cNvGrpSpPr>
              <a:grpSpLocks/>
            </p:cNvGrpSpPr>
            <p:nvPr/>
          </p:nvGrpSpPr>
          <p:grpSpPr bwMode="auto">
            <a:xfrm>
              <a:off x="1258" y="642"/>
              <a:ext cx="320" cy="509"/>
              <a:chOff x="948" y="2112"/>
              <a:chExt cx="320" cy="509"/>
            </a:xfrm>
          </p:grpSpPr>
          <p:sp>
            <p:nvSpPr>
              <p:cNvPr id="48305" name="AutoShape 371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06" name="Line 372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07" name="Line 373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8" name="Group 374"/>
            <p:cNvGrpSpPr>
              <a:grpSpLocks/>
            </p:cNvGrpSpPr>
            <p:nvPr/>
          </p:nvGrpSpPr>
          <p:grpSpPr bwMode="auto">
            <a:xfrm>
              <a:off x="1711" y="485"/>
              <a:ext cx="320" cy="509"/>
              <a:chOff x="948" y="2112"/>
              <a:chExt cx="320" cy="509"/>
            </a:xfrm>
          </p:grpSpPr>
          <p:sp>
            <p:nvSpPr>
              <p:cNvPr id="48302" name="AutoShape 375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03" name="Line 376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04" name="Line 377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09" name="Group 378"/>
            <p:cNvGrpSpPr>
              <a:grpSpLocks/>
            </p:cNvGrpSpPr>
            <p:nvPr/>
          </p:nvGrpSpPr>
          <p:grpSpPr bwMode="auto">
            <a:xfrm>
              <a:off x="2136" y="337"/>
              <a:ext cx="320" cy="509"/>
              <a:chOff x="948" y="2112"/>
              <a:chExt cx="320" cy="509"/>
            </a:xfrm>
          </p:grpSpPr>
          <p:sp>
            <p:nvSpPr>
              <p:cNvPr id="48299" name="AutoShape 379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300" name="Line 380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301" name="Line 381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10" name="Group 382"/>
            <p:cNvGrpSpPr>
              <a:grpSpLocks/>
            </p:cNvGrpSpPr>
            <p:nvPr/>
          </p:nvGrpSpPr>
          <p:grpSpPr bwMode="auto">
            <a:xfrm>
              <a:off x="2578" y="187"/>
              <a:ext cx="320" cy="509"/>
              <a:chOff x="948" y="2112"/>
              <a:chExt cx="320" cy="509"/>
            </a:xfrm>
          </p:grpSpPr>
          <p:sp>
            <p:nvSpPr>
              <p:cNvPr id="48296" name="AutoShape 383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97" name="Line 384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98" name="Line 385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11" name="Group 386"/>
            <p:cNvGrpSpPr>
              <a:grpSpLocks/>
            </p:cNvGrpSpPr>
            <p:nvPr/>
          </p:nvGrpSpPr>
          <p:grpSpPr bwMode="auto">
            <a:xfrm>
              <a:off x="802" y="223"/>
              <a:ext cx="320" cy="509"/>
              <a:chOff x="948" y="2112"/>
              <a:chExt cx="320" cy="509"/>
            </a:xfrm>
          </p:grpSpPr>
          <p:sp>
            <p:nvSpPr>
              <p:cNvPr id="48293" name="AutoShape 387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94" name="Line 388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95" name="Line 389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12" name="Group 390"/>
            <p:cNvGrpSpPr>
              <a:grpSpLocks/>
            </p:cNvGrpSpPr>
            <p:nvPr/>
          </p:nvGrpSpPr>
          <p:grpSpPr bwMode="auto">
            <a:xfrm>
              <a:off x="1244" y="77"/>
              <a:ext cx="320" cy="509"/>
              <a:chOff x="948" y="2112"/>
              <a:chExt cx="320" cy="509"/>
            </a:xfrm>
          </p:grpSpPr>
          <p:sp>
            <p:nvSpPr>
              <p:cNvPr id="48290" name="AutoShape 391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91" name="Line 392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92" name="Line 393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13" name="Group 394"/>
            <p:cNvGrpSpPr>
              <a:grpSpLocks/>
            </p:cNvGrpSpPr>
            <p:nvPr/>
          </p:nvGrpSpPr>
          <p:grpSpPr bwMode="auto">
            <a:xfrm>
              <a:off x="1697" y="-80"/>
              <a:ext cx="320" cy="509"/>
              <a:chOff x="948" y="2112"/>
              <a:chExt cx="320" cy="509"/>
            </a:xfrm>
          </p:grpSpPr>
          <p:sp>
            <p:nvSpPr>
              <p:cNvPr id="48287" name="AutoShape 395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88" name="Line 396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89" name="Line 397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14" name="Group 398"/>
            <p:cNvGrpSpPr>
              <a:grpSpLocks/>
            </p:cNvGrpSpPr>
            <p:nvPr/>
          </p:nvGrpSpPr>
          <p:grpSpPr bwMode="auto">
            <a:xfrm>
              <a:off x="2122" y="-228"/>
              <a:ext cx="320" cy="509"/>
              <a:chOff x="948" y="2112"/>
              <a:chExt cx="320" cy="509"/>
            </a:xfrm>
          </p:grpSpPr>
          <p:sp>
            <p:nvSpPr>
              <p:cNvPr id="48284" name="AutoShape 399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85" name="Line 400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86" name="Line 401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15" name="Group 402"/>
            <p:cNvGrpSpPr>
              <a:grpSpLocks/>
            </p:cNvGrpSpPr>
            <p:nvPr/>
          </p:nvGrpSpPr>
          <p:grpSpPr bwMode="auto">
            <a:xfrm>
              <a:off x="2564" y="-378"/>
              <a:ext cx="320" cy="509"/>
              <a:chOff x="948" y="2112"/>
              <a:chExt cx="320" cy="509"/>
            </a:xfrm>
          </p:grpSpPr>
          <p:sp>
            <p:nvSpPr>
              <p:cNvPr id="48281" name="AutoShape 403"/>
              <p:cNvSpPr>
                <a:spLocks noChangeArrowheads="1"/>
              </p:cNvSpPr>
              <p:nvPr/>
            </p:nvSpPr>
            <p:spPr bwMode="auto">
              <a:xfrm rot="16200000" flipH="1">
                <a:off x="855" y="2208"/>
                <a:ext cx="509" cy="317"/>
              </a:xfrm>
              <a:prstGeom prst="parallelogram">
                <a:avLst>
                  <a:gd name="adj" fmla="val 3438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82" name="Line 404"/>
              <p:cNvSpPr>
                <a:spLocks noChangeShapeType="1"/>
              </p:cNvSpPr>
              <p:nvPr/>
            </p:nvSpPr>
            <p:spPr bwMode="auto">
              <a:xfrm>
                <a:off x="1056" y="2191"/>
                <a:ext cx="0" cy="401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83" name="Line 405"/>
              <p:cNvSpPr>
                <a:spLocks noChangeShapeType="1"/>
              </p:cNvSpPr>
              <p:nvPr/>
            </p:nvSpPr>
            <p:spPr bwMode="auto">
              <a:xfrm flipH="1">
                <a:off x="948" y="2297"/>
                <a:ext cx="106" cy="39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216" name="AutoShape 406"/>
            <p:cNvSpPr>
              <a:spLocks noChangeArrowheads="1"/>
            </p:cNvSpPr>
            <p:nvPr/>
          </p:nvSpPr>
          <p:spPr bwMode="auto">
            <a:xfrm rot="2904707">
              <a:off x="225" y="-2246"/>
              <a:ext cx="2448" cy="2560"/>
            </a:xfrm>
            <a:prstGeom prst="parallelogram">
              <a:avLst>
                <a:gd name="adj" fmla="val 40833"/>
              </a:avLst>
            </a:prstGeom>
            <a:solidFill>
              <a:srgbClr val="4D4D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48217" name="Group 407"/>
            <p:cNvGrpSpPr>
              <a:grpSpLocks/>
            </p:cNvGrpSpPr>
            <p:nvPr/>
          </p:nvGrpSpPr>
          <p:grpSpPr bwMode="auto">
            <a:xfrm>
              <a:off x="420" y="2413"/>
              <a:ext cx="153" cy="600"/>
              <a:chOff x="376" y="1027"/>
              <a:chExt cx="153" cy="600"/>
            </a:xfrm>
          </p:grpSpPr>
          <p:sp>
            <p:nvSpPr>
              <p:cNvPr id="48278" name="AutoShape 408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79" name="Line 409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80" name="Line 410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18" name="Group 411"/>
            <p:cNvGrpSpPr>
              <a:grpSpLocks/>
            </p:cNvGrpSpPr>
            <p:nvPr/>
          </p:nvGrpSpPr>
          <p:grpSpPr bwMode="auto">
            <a:xfrm>
              <a:off x="169" y="2116"/>
              <a:ext cx="153" cy="600"/>
              <a:chOff x="376" y="1027"/>
              <a:chExt cx="153" cy="600"/>
            </a:xfrm>
          </p:grpSpPr>
          <p:sp>
            <p:nvSpPr>
              <p:cNvPr id="48275" name="AutoShape 412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76" name="Line 413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77" name="Line 414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19" name="Group 415"/>
            <p:cNvGrpSpPr>
              <a:grpSpLocks/>
            </p:cNvGrpSpPr>
            <p:nvPr/>
          </p:nvGrpSpPr>
          <p:grpSpPr bwMode="auto">
            <a:xfrm>
              <a:off x="-83" y="1830"/>
              <a:ext cx="153" cy="600"/>
              <a:chOff x="376" y="1027"/>
              <a:chExt cx="153" cy="600"/>
            </a:xfrm>
          </p:grpSpPr>
          <p:sp>
            <p:nvSpPr>
              <p:cNvPr id="48272" name="AutoShape 416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73" name="Line 417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74" name="Line 418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0" name="Group 419"/>
            <p:cNvGrpSpPr>
              <a:grpSpLocks/>
            </p:cNvGrpSpPr>
            <p:nvPr/>
          </p:nvGrpSpPr>
          <p:grpSpPr bwMode="auto">
            <a:xfrm>
              <a:off x="425" y="1814"/>
              <a:ext cx="153" cy="600"/>
              <a:chOff x="376" y="1027"/>
              <a:chExt cx="153" cy="600"/>
            </a:xfrm>
          </p:grpSpPr>
          <p:sp>
            <p:nvSpPr>
              <p:cNvPr id="48269" name="AutoShape 420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70" name="Line 421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71" name="Line 422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1" name="Group 423"/>
            <p:cNvGrpSpPr>
              <a:grpSpLocks/>
            </p:cNvGrpSpPr>
            <p:nvPr/>
          </p:nvGrpSpPr>
          <p:grpSpPr bwMode="auto">
            <a:xfrm>
              <a:off x="174" y="1517"/>
              <a:ext cx="153" cy="600"/>
              <a:chOff x="376" y="1027"/>
              <a:chExt cx="153" cy="600"/>
            </a:xfrm>
          </p:grpSpPr>
          <p:sp>
            <p:nvSpPr>
              <p:cNvPr id="48266" name="AutoShape 424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67" name="Line 425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68" name="Line 426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2" name="Group 427"/>
            <p:cNvGrpSpPr>
              <a:grpSpLocks/>
            </p:cNvGrpSpPr>
            <p:nvPr/>
          </p:nvGrpSpPr>
          <p:grpSpPr bwMode="auto">
            <a:xfrm>
              <a:off x="-78" y="1231"/>
              <a:ext cx="153" cy="600"/>
              <a:chOff x="376" y="1027"/>
              <a:chExt cx="153" cy="600"/>
            </a:xfrm>
          </p:grpSpPr>
          <p:sp>
            <p:nvSpPr>
              <p:cNvPr id="48263" name="AutoShape 428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64" name="Line 429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65" name="Line 430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3" name="Group 431"/>
            <p:cNvGrpSpPr>
              <a:grpSpLocks/>
            </p:cNvGrpSpPr>
            <p:nvPr/>
          </p:nvGrpSpPr>
          <p:grpSpPr bwMode="auto">
            <a:xfrm>
              <a:off x="429" y="1241"/>
              <a:ext cx="153" cy="600"/>
              <a:chOff x="376" y="1027"/>
              <a:chExt cx="153" cy="600"/>
            </a:xfrm>
          </p:grpSpPr>
          <p:sp>
            <p:nvSpPr>
              <p:cNvPr id="48260" name="AutoShape 432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61" name="Line 433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62" name="Line 434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4" name="Group 435"/>
            <p:cNvGrpSpPr>
              <a:grpSpLocks/>
            </p:cNvGrpSpPr>
            <p:nvPr/>
          </p:nvGrpSpPr>
          <p:grpSpPr bwMode="auto">
            <a:xfrm>
              <a:off x="178" y="944"/>
              <a:ext cx="153" cy="600"/>
              <a:chOff x="376" y="1027"/>
              <a:chExt cx="153" cy="600"/>
            </a:xfrm>
          </p:grpSpPr>
          <p:sp>
            <p:nvSpPr>
              <p:cNvPr id="48257" name="AutoShape 436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58" name="Line 437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59" name="Line 438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5" name="Group 439"/>
            <p:cNvGrpSpPr>
              <a:grpSpLocks/>
            </p:cNvGrpSpPr>
            <p:nvPr/>
          </p:nvGrpSpPr>
          <p:grpSpPr bwMode="auto">
            <a:xfrm>
              <a:off x="-74" y="658"/>
              <a:ext cx="153" cy="600"/>
              <a:chOff x="376" y="1027"/>
              <a:chExt cx="153" cy="600"/>
            </a:xfrm>
          </p:grpSpPr>
          <p:sp>
            <p:nvSpPr>
              <p:cNvPr id="48254" name="AutoShape 440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55" name="Line 441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56" name="Line 442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6" name="Group 443"/>
            <p:cNvGrpSpPr>
              <a:grpSpLocks/>
            </p:cNvGrpSpPr>
            <p:nvPr/>
          </p:nvGrpSpPr>
          <p:grpSpPr bwMode="auto">
            <a:xfrm>
              <a:off x="425" y="676"/>
              <a:ext cx="153" cy="600"/>
              <a:chOff x="376" y="1027"/>
              <a:chExt cx="153" cy="600"/>
            </a:xfrm>
          </p:grpSpPr>
          <p:sp>
            <p:nvSpPr>
              <p:cNvPr id="48251" name="AutoShape 444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52" name="Line 445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53" name="Line 446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7" name="Group 447"/>
            <p:cNvGrpSpPr>
              <a:grpSpLocks/>
            </p:cNvGrpSpPr>
            <p:nvPr/>
          </p:nvGrpSpPr>
          <p:grpSpPr bwMode="auto">
            <a:xfrm>
              <a:off x="174" y="379"/>
              <a:ext cx="153" cy="600"/>
              <a:chOff x="376" y="1027"/>
              <a:chExt cx="153" cy="600"/>
            </a:xfrm>
          </p:grpSpPr>
          <p:sp>
            <p:nvSpPr>
              <p:cNvPr id="48248" name="AutoShape 448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49" name="Line 449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50" name="Line 450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8" name="Group 451"/>
            <p:cNvGrpSpPr>
              <a:grpSpLocks/>
            </p:cNvGrpSpPr>
            <p:nvPr/>
          </p:nvGrpSpPr>
          <p:grpSpPr bwMode="auto">
            <a:xfrm>
              <a:off x="-78" y="93"/>
              <a:ext cx="153" cy="600"/>
              <a:chOff x="376" y="1027"/>
              <a:chExt cx="153" cy="600"/>
            </a:xfrm>
          </p:grpSpPr>
          <p:sp>
            <p:nvSpPr>
              <p:cNvPr id="48245" name="AutoShape 452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46" name="Line 453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47" name="Line 454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29" name="Group 455"/>
            <p:cNvGrpSpPr>
              <a:grpSpLocks/>
            </p:cNvGrpSpPr>
            <p:nvPr/>
          </p:nvGrpSpPr>
          <p:grpSpPr bwMode="auto">
            <a:xfrm>
              <a:off x="432" y="96"/>
              <a:ext cx="153" cy="600"/>
              <a:chOff x="376" y="1027"/>
              <a:chExt cx="153" cy="600"/>
            </a:xfrm>
          </p:grpSpPr>
          <p:sp>
            <p:nvSpPr>
              <p:cNvPr id="48242" name="AutoShape 456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43" name="Line 457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44" name="Line 458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30" name="Group 459"/>
            <p:cNvGrpSpPr>
              <a:grpSpLocks/>
            </p:cNvGrpSpPr>
            <p:nvPr/>
          </p:nvGrpSpPr>
          <p:grpSpPr bwMode="auto">
            <a:xfrm>
              <a:off x="181" y="-201"/>
              <a:ext cx="153" cy="600"/>
              <a:chOff x="376" y="1027"/>
              <a:chExt cx="153" cy="600"/>
            </a:xfrm>
          </p:grpSpPr>
          <p:sp>
            <p:nvSpPr>
              <p:cNvPr id="48239" name="AutoShape 460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40" name="Line 461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41" name="Line 462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8231" name="Group 463"/>
            <p:cNvGrpSpPr>
              <a:grpSpLocks/>
            </p:cNvGrpSpPr>
            <p:nvPr/>
          </p:nvGrpSpPr>
          <p:grpSpPr bwMode="auto">
            <a:xfrm>
              <a:off x="-71" y="-487"/>
              <a:ext cx="153" cy="600"/>
              <a:chOff x="376" y="1027"/>
              <a:chExt cx="153" cy="600"/>
            </a:xfrm>
          </p:grpSpPr>
          <p:sp>
            <p:nvSpPr>
              <p:cNvPr id="48236" name="AutoShape 464"/>
              <p:cNvSpPr>
                <a:spLocks noChangeArrowheads="1"/>
              </p:cNvSpPr>
              <p:nvPr/>
            </p:nvSpPr>
            <p:spPr bwMode="auto">
              <a:xfrm rot="-5400000">
                <a:off x="154" y="1251"/>
                <a:ext cx="600" cy="151"/>
              </a:xfrm>
              <a:prstGeom prst="parallelogram">
                <a:avLst>
                  <a:gd name="adj" fmla="val 129360"/>
                </a:avLst>
              </a:prstGeom>
              <a:solidFill>
                <a:schemeClr val="tx1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48237" name="Line 465"/>
              <p:cNvSpPr>
                <a:spLocks noChangeShapeType="1"/>
              </p:cNvSpPr>
              <p:nvPr/>
            </p:nvSpPr>
            <p:spPr bwMode="auto">
              <a:xfrm>
                <a:off x="376" y="1147"/>
                <a:ext cx="69" cy="88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238" name="Line 466"/>
              <p:cNvSpPr>
                <a:spLocks noChangeShapeType="1"/>
              </p:cNvSpPr>
              <p:nvPr/>
            </p:nvSpPr>
            <p:spPr bwMode="auto">
              <a:xfrm flipH="1">
                <a:off x="444" y="1121"/>
                <a:ext cx="1" cy="404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232" name="Line 467"/>
            <p:cNvSpPr>
              <a:spLocks noChangeShapeType="1"/>
            </p:cNvSpPr>
            <p:nvPr/>
          </p:nvSpPr>
          <p:spPr bwMode="auto">
            <a:xfrm>
              <a:off x="1008" y="2544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233" name="AutoShape 468"/>
            <p:cNvSpPr>
              <a:spLocks noChangeArrowheads="1"/>
            </p:cNvSpPr>
            <p:nvPr/>
          </p:nvSpPr>
          <p:spPr bwMode="auto">
            <a:xfrm rot="16200000" flipH="1">
              <a:off x="2226" y="1854"/>
              <a:ext cx="673" cy="729"/>
            </a:xfrm>
            <a:prstGeom prst="parallelogram">
              <a:avLst>
                <a:gd name="adj" fmla="val 37292"/>
              </a:avLst>
            </a:prstGeom>
            <a:solidFill>
              <a:srgbClr val="333333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48234" name="Line 469"/>
            <p:cNvSpPr>
              <a:spLocks noChangeShapeType="1"/>
            </p:cNvSpPr>
            <p:nvPr/>
          </p:nvSpPr>
          <p:spPr bwMode="auto">
            <a:xfrm>
              <a:off x="2703" y="1968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235" name="Line 470"/>
            <p:cNvSpPr>
              <a:spLocks noChangeShapeType="1"/>
            </p:cNvSpPr>
            <p:nvPr/>
          </p:nvSpPr>
          <p:spPr bwMode="auto">
            <a:xfrm>
              <a:off x="2399" y="2074"/>
              <a:ext cx="3" cy="42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148" name="WordArt 477"/>
          <p:cNvSpPr>
            <a:spLocks noChangeArrowheads="1" noChangeShapeType="1" noTextEdit="1"/>
          </p:cNvSpPr>
          <p:nvPr/>
        </p:nvSpPr>
        <p:spPr bwMode="auto">
          <a:xfrm rot="-1131816">
            <a:off x="6553200" y="1295400"/>
            <a:ext cx="652463" cy="100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065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ШКОЛА</a:t>
            </a:r>
          </a:p>
        </p:txBody>
      </p:sp>
      <p:pic>
        <p:nvPicPr>
          <p:cNvPr id="79333" name="Picture 485" descr="Копия мальчик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800000"/>
              </a:clrFrom>
              <a:clrTo>
                <a:srgbClr val="8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334" name="32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95800" y="7010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51" name="Line 496"/>
          <p:cNvSpPr>
            <a:spLocks noChangeShapeType="1"/>
          </p:cNvSpPr>
          <p:nvPr/>
        </p:nvSpPr>
        <p:spPr bwMode="auto">
          <a:xfrm flipH="1" flipV="1">
            <a:off x="7924800" y="1981200"/>
            <a:ext cx="4763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52" name="Line 497"/>
          <p:cNvSpPr>
            <a:spLocks noChangeShapeType="1"/>
          </p:cNvSpPr>
          <p:nvPr/>
        </p:nvSpPr>
        <p:spPr bwMode="auto">
          <a:xfrm flipH="1" flipV="1">
            <a:off x="8305800" y="1828800"/>
            <a:ext cx="4763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53" name="Line 498"/>
          <p:cNvSpPr>
            <a:spLocks noChangeShapeType="1"/>
          </p:cNvSpPr>
          <p:nvPr/>
        </p:nvSpPr>
        <p:spPr bwMode="auto">
          <a:xfrm flipH="1" flipV="1">
            <a:off x="8696325" y="1695450"/>
            <a:ext cx="4763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54" name="Line 499"/>
          <p:cNvSpPr>
            <a:spLocks noChangeShapeType="1"/>
          </p:cNvSpPr>
          <p:nvPr/>
        </p:nvSpPr>
        <p:spPr bwMode="auto">
          <a:xfrm flipH="1" flipV="1">
            <a:off x="9139238" y="1528763"/>
            <a:ext cx="4762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55" name="Line 500"/>
          <p:cNvSpPr>
            <a:spLocks noChangeShapeType="1"/>
          </p:cNvSpPr>
          <p:nvPr/>
        </p:nvSpPr>
        <p:spPr bwMode="auto">
          <a:xfrm flipH="1" flipV="1">
            <a:off x="9555163" y="1371600"/>
            <a:ext cx="4762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56" name="Line 501"/>
          <p:cNvSpPr>
            <a:spLocks noChangeShapeType="1"/>
          </p:cNvSpPr>
          <p:nvPr/>
        </p:nvSpPr>
        <p:spPr bwMode="auto">
          <a:xfrm flipH="1" flipV="1">
            <a:off x="9255125" y="1133475"/>
            <a:ext cx="4763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57" name="Line 502"/>
          <p:cNvSpPr>
            <a:spLocks noChangeShapeType="1"/>
          </p:cNvSpPr>
          <p:nvPr/>
        </p:nvSpPr>
        <p:spPr bwMode="auto">
          <a:xfrm flipH="1" flipV="1">
            <a:off x="8996363" y="868363"/>
            <a:ext cx="4762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58" name="Line 537"/>
          <p:cNvSpPr>
            <a:spLocks noChangeShapeType="1"/>
          </p:cNvSpPr>
          <p:nvPr/>
        </p:nvSpPr>
        <p:spPr bwMode="auto">
          <a:xfrm flipV="1">
            <a:off x="7927975" y="2219325"/>
            <a:ext cx="1624013" cy="592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59" name="Line 538"/>
          <p:cNvSpPr>
            <a:spLocks noChangeShapeType="1"/>
          </p:cNvSpPr>
          <p:nvPr/>
        </p:nvSpPr>
        <p:spPr bwMode="auto">
          <a:xfrm flipV="1">
            <a:off x="7926388" y="2060575"/>
            <a:ext cx="1625600" cy="582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0" name="Line 539"/>
          <p:cNvSpPr>
            <a:spLocks noChangeShapeType="1"/>
          </p:cNvSpPr>
          <p:nvPr/>
        </p:nvSpPr>
        <p:spPr bwMode="auto">
          <a:xfrm flipV="1">
            <a:off x="7939088" y="1906588"/>
            <a:ext cx="1616075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1" name="Line 540"/>
          <p:cNvSpPr>
            <a:spLocks noChangeShapeType="1"/>
          </p:cNvSpPr>
          <p:nvPr/>
        </p:nvSpPr>
        <p:spPr bwMode="auto">
          <a:xfrm flipV="1">
            <a:off x="7934325" y="1746250"/>
            <a:ext cx="1616075" cy="5730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2" name="Line 541"/>
          <p:cNvSpPr>
            <a:spLocks noChangeShapeType="1"/>
          </p:cNvSpPr>
          <p:nvPr/>
        </p:nvSpPr>
        <p:spPr bwMode="auto">
          <a:xfrm flipV="1">
            <a:off x="7931150" y="1593850"/>
            <a:ext cx="161925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3" name="Line 547"/>
          <p:cNvSpPr>
            <a:spLocks noChangeShapeType="1"/>
          </p:cNvSpPr>
          <p:nvPr/>
        </p:nvSpPr>
        <p:spPr bwMode="auto">
          <a:xfrm>
            <a:off x="8836025" y="893763"/>
            <a:ext cx="717550" cy="701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4" name="Line 548"/>
          <p:cNvSpPr>
            <a:spLocks noChangeShapeType="1"/>
          </p:cNvSpPr>
          <p:nvPr/>
        </p:nvSpPr>
        <p:spPr bwMode="auto">
          <a:xfrm>
            <a:off x="8839200" y="1066800"/>
            <a:ext cx="717550" cy="701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5" name="Line 549"/>
          <p:cNvSpPr>
            <a:spLocks noChangeShapeType="1"/>
          </p:cNvSpPr>
          <p:nvPr/>
        </p:nvSpPr>
        <p:spPr bwMode="auto">
          <a:xfrm>
            <a:off x="8839200" y="1219200"/>
            <a:ext cx="717550" cy="701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6" name="Line 550"/>
          <p:cNvSpPr>
            <a:spLocks noChangeShapeType="1"/>
          </p:cNvSpPr>
          <p:nvPr/>
        </p:nvSpPr>
        <p:spPr bwMode="auto">
          <a:xfrm>
            <a:off x="8839200" y="1371600"/>
            <a:ext cx="717550" cy="701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7" name="Line 551"/>
          <p:cNvSpPr>
            <a:spLocks noChangeShapeType="1"/>
          </p:cNvSpPr>
          <p:nvPr/>
        </p:nvSpPr>
        <p:spPr bwMode="auto">
          <a:xfrm>
            <a:off x="8839200" y="1524000"/>
            <a:ext cx="717550" cy="701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68" name="Oval 554"/>
          <p:cNvSpPr>
            <a:spLocks noChangeArrowheads="1"/>
          </p:cNvSpPr>
          <p:nvPr/>
        </p:nvSpPr>
        <p:spPr bwMode="auto">
          <a:xfrm rot="2001501">
            <a:off x="8121650" y="2109788"/>
            <a:ext cx="381000" cy="457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69" name="Oval 555"/>
          <p:cNvSpPr>
            <a:spLocks noChangeArrowheads="1"/>
          </p:cNvSpPr>
          <p:nvPr/>
        </p:nvSpPr>
        <p:spPr bwMode="auto">
          <a:xfrm rot="2001501">
            <a:off x="8947150" y="1824038"/>
            <a:ext cx="381000" cy="457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9329" name="Picture 481" descr="BD13656_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flipH="1">
            <a:off x="9372600" y="1676400"/>
            <a:ext cx="762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71" name="Line 487"/>
          <p:cNvSpPr>
            <a:spLocks noChangeShapeType="1"/>
          </p:cNvSpPr>
          <p:nvPr/>
        </p:nvSpPr>
        <p:spPr bwMode="auto">
          <a:xfrm flipH="1" flipV="1">
            <a:off x="5005388" y="2205038"/>
            <a:ext cx="4762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2" name="Line 488"/>
          <p:cNvSpPr>
            <a:spLocks noChangeShapeType="1"/>
          </p:cNvSpPr>
          <p:nvPr/>
        </p:nvSpPr>
        <p:spPr bwMode="auto">
          <a:xfrm flipH="1" flipV="1">
            <a:off x="5299075" y="2503488"/>
            <a:ext cx="4763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3" name="Line 489"/>
          <p:cNvSpPr>
            <a:spLocks noChangeShapeType="1"/>
          </p:cNvSpPr>
          <p:nvPr/>
        </p:nvSpPr>
        <p:spPr bwMode="auto">
          <a:xfrm flipH="1" flipV="1">
            <a:off x="5603875" y="2809875"/>
            <a:ext cx="4763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4" name="Line 490"/>
          <p:cNvSpPr>
            <a:spLocks noChangeShapeType="1"/>
          </p:cNvSpPr>
          <p:nvPr/>
        </p:nvSpPr>
        <p:spPr bwMode="auto">
          <a:xfrm flipH="1" flipV="1">
            <a:off x="6005513" y="2660650"/>
            <a:ext cx="4762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5" name="Line 491"/>
          <p:cNvSpPr>
            <a:spLocks noChangeShapeType="1"/>
          </p:cNvSpPr>
          <p:nvPr/>
        </p:nvSpPr>
        <p:spPr bwMode="auto">
          <a:xfrm flipH="1" flipV="1">
            <a:off x="6365875" y="2530475"/>
            <a:ext cx="4763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6" name="Line 492"/>
          <p:cNvSpPr>
            <a:spLocks noChangeShapeType="1"/>
          </p:cNvSpPr>
          <p:nvPr/>
        </p:nvSpPr>
        <p:spPr bwMode="auto">
          <a:xfrm flipH="1" flipV="1">
            <a:off x="6791325" y="2387600"/>
            <a:ext cx="4763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7" name="Line 495"/>
          <p:cNvSpPr>
            <a:spLocks noChangeShapeType="1"/>
          </p:cNvSpPr>
          <p:nvPr/>
        </p:nvSpPr>
        <p:spPr bwMode="auto">
          <a:xfrm flipH="1" flipV="1">
            <a:off x="7172325" y="2241550"/>
            <a:ext cx="4763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8178" name="Line 532"/>
          <p:cNvSpPr>
            <a:spLocks noChangeShapeType="1"/>
          </p:cNvSpPr>
          <p:nvPr/>
        </p:nvSpPr>
        <p:spPr bwMode="auto">
          <a:xfrm flipV="1">
            <a:off x="5600700" y="3063875"/>
            <a:ext cx="1577975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79" name="Line 533"/>
          <p:cNvSpPr>
            <a:spLocks noChangeShapeType="1"/>
          </p:cNvSpPr>
          <p:nvPr/>
        </p:nvSpPr>
        <p:spPr bwMode="auto">
          <a:xfrm flipV="1">
            <a:off x="5616575" y="2900363"/>
            <a:ext cx="1565275" cy="566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80" name="Line 534"/>
          <p:cNvSpPr>
            <a:spLocks noChangeShapeType="1"/>
          </p:cNvSpPr>
          <p:nvPr/>
        </p:nvSpPr>
        <p:spPr bwMode="auto">
          <a:xfrm flipV="1">
            <a:off x="5614988" y="2755900"/>
            <a:ext cx="1557337" cy="561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81" name="Line 535"/>
          <p:cNvSpPr>
            <a:spLocks noChangeShapeType="1"/>
          </p:cNvSpPr>
          <p:nvPr/>
        </p:nvSpPr>
        <p:spPr bwMode="auto">
          <a:xfrm flipV="1">
            <a:off x="5611813" y="2590800"/>
            <a:ext cx="1570037" cy="5667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82" name="Line 536"/>
          <p:cNvSpPr>
            <a:spLocks noChangeShapeType="1"/>
          </p:cNvSpPr>
          <p:nvPr/>
        </p:nvSpPr>
        <p:spPr bwMode="auto">
          <a:xfrm flipV="1">
            <a:off x="5611813" y="2438400"/>
            <a:ext cx="1563687" cy="568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83" name="Line 542"/>
          <p:cNvSpPr>
            <a:spLocks noChangeShapeType="1"/>
          </p:cNvSpPr>
          <p:nvPr/>
        </p:nvSpPr>
        <p:spPr bwMode="auto">
          <a:xfrm>
            <a:off x="5008563" y="3032125"/>
            <a:ext cx="595312" cy="581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84" name="Line 543"/>
          <p:cNvSpPr>
            <a:spLocks noChangeShapeType="1"/>
          </p:cNvSpPr>
          <p:nvPr/>
        </p:nvSpPr>
        <p:spPr bwMode="auto">
          <a:xfrm>
            <a:off x="5008563" y="2874963"/>
            <a:ext cx="61595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85" name="Line 544"/>
          <p:cNvSpPr>
            <a:spLocks noChangeShapeType="1"/>
          </p:cNvSpPr>
          <p:nvPr/>
        </p:nvSpPr>
        <p:spPr bwMode="auto">
          <a:xfrm>
            <a:off x="5011738" y="2727325"/>
            <a:ext cx="612775" cy="596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86" name="Line 545"/>
          <p:cNvSpPr>
            <a:spLocks noChangeShapeType="1"/>
          </p:cNvSpPr>
          <p:nvPr/>
        </p:nvSpPr>
        <p:spPr bwMode="auto">
          <a:xfrm>
            <a:off x="5008563" y="2574925"/>
            <a:ext cx="615950" cy="596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87" name="Line 546"/>
          <p:cNvSpPr>
            <a:spLocks noChangeShapeType="1"/>
          </p:cNvSpPr>
          <p:nvPr/>
        </p:nvSpPr>
        <p:spPr bwMode="auto">
          <a:xfrm>
            <a:off x="5008563" y="2409825"/>
            <a:ext cx="61595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8188" name="Oval 552"/>
          <p:cNvSpPr>
            <a:spLocks noChangeArrowheads="1"/>
          </p:cNvSpPr>
          <p:nvPr/>
        </p:nvSpPr>
        <p:spPr bwMode="auto">
          <a:xfrm rot="2001501">
            <a:off x="5821363" y="2927350"/>
            <a:ext cx="381000" cy="457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89" name="Oval 553"/>
          <p:cNvSpPr>
            <a:spLocks noChangeArrowheads="1"/>
          </p:cNvSpPr>
          <p:nvPr/>
        </p:nvSpPr>
        <p:spPr bwMode="auto">
          <a:xfrm rot="2001501">
            <a:off x="6611938" y="2649538"/>
            <a:ext cx="381000" cy="457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79404" name="Picture 556" descr="aluno03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488950" y="532923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55" fill="hold"/>
                                        <p:tgtEl>
                                          <p:spTgt spid="793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1.40834 -0.66667 " pathEditMode="relative" ptsTypes="AA">
                                      <p:cBhvr>
                                        <p:cTn id="8" dur="5000" fill="hold"/>
                                        <p:tgtEl>
                                          <p:spTgt spid="79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fill="remove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4.44444E-6 C -0.07795 0.0456 -0.1559 0.0912 -0.21007 0.0912 C -0.26424 0.0912 -0.3059 0.01527 -0.325 4.44444E-6 " pathEditMode="relative" ptsTypes="aaA">
                                      <p:cBhvr>
                                        <p:cTn id="10" dur="3000" fill="hold"/>
                                        <p:tgtEl>
                                          <p:spTgt spid="79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0" presetClass="pat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C 0.27951 -0.12269 0.5592 -0.24514 0.7 -0.31759 C 0.8408 -0.39005 0.82083 -0.41574 0.84496 -0.43542 " pathEditMode="relative" ptsTypes="aaA">
                                      <p:cBhvr>
                                        <p:cTn id="14" dur="10000" fill="hold"/>
                                        <p:tgtEl>
                                          <p:spTgt spid="79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9319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9334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kern="10" dirty="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ea typeface="+mn-ea"/>
                <a:cs typeface="Arial"/>
              </a:rPr>
              <a:t>Физкультминутка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2988" y="1341438"/>
            <a:ext cx="7870825" cy="5183187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Постовой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стоит упрямый </a:t>
            </a:r>
            <a:r>
              <a:rPr lang="ru-RU" dirty="0"/>
              <a:t>(</a:t>
            </a:r>
            <a:r>
              <a:rPr lang="ru-RU" i="1" dirty="0"/>
              <a:t>шагаем на месте</a:t>
            </a:r>
            <a:r>
              <a:rPr lang="ru-RU" dirty="0"/>
              <a:t>)</a:t>
            </a:r>
            <a:br>
              <a:rPr lang="ru-RU" dirty="0"/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Людям машет: Не ходи! </a:t>
            </a:r>
            <a:r>
              <a:rPr lang="ru-RU" dirty="0"/>
              <a:t>(</a:t>
            </a:r>
            <a:r>
              <a:rPr lang="ru-RU" i="1" dirty="0"/>
              <a:t>движения руками в стороны, вверх, в стороны, вниз</a:t>
            </a:r>
            <a:r>
              <a:rPr lang="ru-RU" dirty="0"/>
              <a:t>) </a:t>
            </a:r>
            <a:br>
              <a:rPr lang="ru-RU" dirty="0"/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Здесь машины едут прямо </a:t>
            </a:r>
            <a:r>
              <a:rPr lang="ru-RU" dirty="0"/>
              <a:t>(</a:t>
            </a:r>
            <a:r>
              <a:rPr lang="ru-RU" i="1" dirty="0"/>
              <a:t>руки перед собой</a:t>
            </a:r>
            <a:r>
              <a:rPr lang="ru-RU" dirty="0"/>
              <a:t>) </a:t>
            </a:r>
            <a:br>
              <a:rPr lang="ru-RU" dirty="0"/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Пешеход, ты погоди! </a:t>
            </a:r>
            <a:r>
              <a:rPr lang="ru-RU" dirty="0"/>
              <a:t>(</a:t>
            </a:r>
            <a:r>
              <a:rPr lang="ru-RU" i="1" dirty="0"/>
              <a:t>руки в стороны</a:t>
            </a:r>
            <a:r>
              <a:rPr lang="ru-RU" dirty="0"/>
              <a:t>) </a:t>
            </a:r>
            <a:br>
              <a:rPr lang="ru-RU" dirty="0"/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Посмотрите: улыбнулся </a:t>
            </a:r>
            <a:r>
              <a:rPr lang="ru-RU" dirty="0"/>
              <a:t>(</a:t>
            </a:r>
            <a:r>
              <a:rPr lang="ru-RU" i="1" dirty="0"/>
              <a:t>руки на пояс</a:t>
            </a:r>
            <a:r>
              <a:rPr lang="ru-RU" dirty="0"/>
              <a:t>) </a:t>
            </a:r>
            <a:br>
              <a:rPr lang="ru-RU" dirty="0"/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Приглашает нас идти </a:t>
            </a:r>
            <a:r>
              <a:rPr lang="ru-RU" dirty="0"/>
              <a:t>(</a:t>
            </a:r>
            <a:r>
              <a:rPr lang="ru-RU" i="1" dirty="0"/>
              <a:t>шагаем на месте</a:t>
            </a:r>
            <a:r>
              <a:rPr lang="ru-RU" dirty="0"/>
              <a:t>) </a:t>
            </a:r>
            <a:br>
              <a:rPr lang="ru-RU" dirty="0"/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Вы, машины, не спешите </a:t>
            </a:r>
            <a:r>
              <a:rPr lang="ru-RU" dirty="0"/>
              <a:t>(</a:t>
            </a:r>
            <a:r>
              <a:rPr lang="ru-RU" i="1" dirty="0"/>
              <a:t>хлопки руками</a:t>
            </a:r>
            <a:r>
              <a:rPr lang="ru-RU" dirty="0"/>
              <a:t>)</a:t>
            </a:r>
            <a:br>
              <a:rPr lang="ru-RU" dirty="0"/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Пешеходов пропустите! </a:t>
            </a:r>
            <a:r>
              <a:rPr lang="ru-RU" dirty="0"/>
              <a:t>(</a:t>
            </a:r>
            <a:r>
              <a:rPr lang="ru-RU" i="1" dirty="0"/>
              <a:t>прыжки на месте</a:t>
            </a:r>
            <a:r>
              <a:rPr lang="ru-RU" dirty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49155" name="Picture 14" descr="MIS1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75" y="4767263"/>
            <a:ext cx="1481138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kern="10" dirty="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ea typeface="+mn-ea"/>
                <a:cs typeface="Arial"/>
              </a:rPr>
              <a:t>Основные правила перехода перекрестка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484313"/>
            <a:ext cx="8642350" cy="518477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Смотреть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надо на пешеходный светофор, находящийся на противоположной стороне проезжей части дороги, которую собираешься перейти.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Регулируемый перекресток со светофором и пешеходным переходом «зебра» следует переходить на зеленый сигнал, руководствуясь правилом: остановиться перед проезжей частью, посмотреть назад, вперед, налево, направо и убедиться в безопасности.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Нерегулируемый перекресток следует переходить по пешеходному переходу «зебра» по тому же правилу.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Переходить проезжую часть дороги (регулируемый и нерегулируемый перекресток) необходимо только прямо, поперек движению машин, а не наискосок.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8"/>
          <p:cNvSpPr>
            <a:spLocks noChangeArrowheads="1"/>
          </p:cNvSpPr>
          <p:nvPr/>
        </p:nvSpPr>
        <p:spPr bwMode="auto">
          <a:xfrm rot="2733850">
            <a:off x="6176169" y="-6426994"/>
            <a:ext cx="468312" cy="16538576"/>
          </a:xfrm>
          <a:prstGeom prst="rect">
            <a:avLst/>
          </a:prstGeom>
          <a:solidFill>
            <a:srgbClr val="4D4D4D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 rot="2735514">
            <a:off x="6030913" y="-6602413"/>
            <a:ext cx="215900" cy="16468725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" name="Group 1080"/>
          <p:cNvGrpSpPr>
            <a:grpSpLocks/>
          </p:cNvGrpSpPr>
          <p:nvPr/>
        </p:nvGrpSpPr>
        <p:grpSpPr bwMode="auto">
          <a:xfrm>
            <a:off x="-3143250" y="-8628063"/>
            <a:ext cx="11988800" cy="15293976"/>
            <a:chOff x="-1980" y="-5435"/>
            <a:chExt cx="7552" cy="9634"/>
          </a:xfrm>
        </p:grpSpPr>
        <p:grpSp>
          <p:nvGrpSpPr>
            <p:cNvPr id="17421" name="Group 474"/>
            <p:cNvGrpSpPr>
              <a:grpSpLocks/>
            </p:cNvGrpSpPr>
            <p:nvPr/>
          </p:nvGrpSpPr>
          <p:grpSpPr bwMode="auto">
            <a:xfrm flipH="1">
              <a:off x="2203" y="-5435"/>
              <a:ext cx="3369" cy="5522"/>
              <a:chOff x="-201" y="-2190"/>
              <a:chExt cx="3369" cy="5522"/>
            </a:xfrm>
          </p:grpSpPr>
          <p:sp>
            <p:nvSpPr>
              <p:cNvPr id="17875" name="AutoShape 475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876" name="AutoShape 476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877" name="AutoShape 477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878" name="Line 478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879" name="AutoShape 479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7880" name="Group 480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18022" name="AutoShape 48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023" name="Line 48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24" name="Line 48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81" name="Group 484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18019" name="AutoShape 48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020" name="Line 48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21" name="Line 48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82" name="Group 488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18016" name="AutoShape 48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017" name="Line 49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18" name="Line 49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83" name="Group 492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18013" name="AutoShape 49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014" name="Line 49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15" name="Line 49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84" name="Group 496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18010" name="AutoShape 49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011" name="Line 49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12" name="Line 49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85" name="Group 500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18007" name="AutoShape 50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008" name="Line 50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09" name="Line 50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86" name="Group 504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18004" name="AutoShape 50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005" name="Line 50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06" name="Line 50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87" name="Group 508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18001" name="AutoShape 50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002" name="Line 51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03" name="Line 51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88" name="Group 512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17998" name="AutoShape 51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99" name="Line 51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00" name="Line 51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89" name="Group 516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17995" name="AutoShape 51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96" name="Line 51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97" name="Line 51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0" name="Group 520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17992" name="AutoShape 52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93" name="Line 52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94" name="Line 52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1" name="Group 524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17989" name="AutoShape 5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90" name="Line 52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91" name="Line 52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2" name="Group 528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17986" name="AutoShape 52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87" name="Line 53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88" name="Line 53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3" name="Group 532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17983" name="AutoShape 53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84" name="Line 53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85" name="Line 53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4" name="Group 536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17980" name="AutoShape 53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81" name="Line 53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82" name="Line 53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5" name="Group 540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17977" name="AutoShape 54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78" name="Line 54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79" name="Line 54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6" name="Group 544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17974" name="AutoShape 54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75" name="Line 54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76" name="Line 54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7" name="Group 548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17971" name="AutoShape 54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72" name="Line 55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73" name="Line 55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8" name="Group 552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17968" name="AutoShape 55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69" name="Line 55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70" name="Line 55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899" name="Group 556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17965" name="AutoShape 55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66" name="Line 55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67" name="Line 55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900" name="AutoShape 560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7901" name="Group 561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17962" name="AutoShape 56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63" name="Line 56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64" name="Line 56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02" name="Group 565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17959" name="AutoShape 56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60" name="Line 56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61" name="Line 56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03" name="Group 569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17956" name="AutoShape 57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57" name="Line 57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58" name="Line 57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04" name="Group 573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17953" name="AutoShape 57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54" name="Line 57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55" name="Line 57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05" name="Group 577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17950" name="AutoShape 57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51" name="Line 57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52" name="Line 58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06" name="Group 581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17947" name="AutoShape 58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48" name="Line 58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49" name="Line 58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07" name="Group 585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17944" name="AutoShape 58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45" name="Line 58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46" name="Line 58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08" name="Group 589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17941" name="AutoShape 59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42" name="Line 59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43" name="Line 59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09" name="Group 593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17938" name="AutoShape 59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39" name="Line 59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40" name="Line 59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10" name="Group 597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17935" name="AutoShape 59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36" name="Line 59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37" name="Line 60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11" name="Group 601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17932" name="AutoShape 60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33" name="Line 60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34" name="Line 60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12" name="Group 605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17929" name="AutoShape 60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30" name="Line 60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31" name="Line 60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13" name="Group 609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17926" name="AutoShape 61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27" name="Line 61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28" name="Line 61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14" name="Group 613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17923" name="AutoShape 61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24" name="Line 61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25" name="Line 61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915" name="Group 617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17920" name="AutoShape 61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921" name="Line 61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922" name="Line 62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916" name="Line 621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917" name="AutoShape 622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918" name="Line 623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919" name="Line 624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2" name="Group 625"/>
            <p:cNvGrpSpPr>
              <a:grpSpLocks/>
            </p:cNvGrpSpPr>
            <p:nvPr/>
          </p:nvGrpSpPr>
          <p:grpSpPr bwMode="auto">
            <a:xfrm flipH="1">
              <a:off x="792" y="-4056"/>
              <a:ext cx="3369" cy="5522"/>
              <a:chOff x="-201" y="-2190"/>
              <a:chExt cx="3369" cy="5522"/>
            </a:xfrm>
          </p:grpSpPr>
          <p:sp>
            <p:nvSpPr>
              <p:cNvPr id="17725" name="AutoShape 626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726" name="AutoShape 627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727" name="AutoShape 628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728" name="Line 629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29" name="AutoShape 630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7730" name="Group 631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17872" name="AutoShape 63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73" name="Line 63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74" name="Line 63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31" name="Group 635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17869" name="AutoShape 63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70" name="Line 63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71" name="Line 63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32" name="Group 639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17866" name="AutoShape 64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67" name="Line 64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68" name="Line 64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33" name="Group 643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17863" name="AutoShape 64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64" name="Line 64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65" name="Line 64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34" name="Group 647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17860" name="AutoShape 64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61" name="Line 64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62" name="Line 65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35" name="Group 651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17857" name="AutoShape 65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58" name="Line 65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59" name="Line 65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36" name="Group 655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17854" name="AutoShape 65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55" name="Line 65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56" name="Line 65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37" name="Group 659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17851" name="AutoShape 66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52" name="Line 66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53" name="Line 66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38" name="Group 663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17848" name="AutoShape 66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49" name="Line 66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50" name="Line 66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39" name="Group 667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17845" name="AutoShape 66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46" name="Line 66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47" name="Line 67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0" name="Group 671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17842" name="AutoShape 67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43" name="Line 67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44" name="Line 67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1" name="Group 675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17839" name="AutoShape 67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40" name="Line 67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41" name="Line 67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2" name="Group 679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17836" name="AutoShape 68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37" name="Line 68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38" name="Line 68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3" name="Group 683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17833" name="AutoShape 68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34" name="Line 68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35" name="Line 68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4" name="Group 687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17830" name="AutoShape 68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31" name="Line 68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32" name="Line 69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5" name="Group 691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17827" name="AutoShape 69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28" name="Line 69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29" name="Line 69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6" name="Group 695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17824" name="AutoShape 69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25" name="Line 69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26" name="Line 69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7" name="Group 699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17821" name="AutoShape 70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22" name="Line 70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23" name="Line 70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8" name="Group 703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17818" name="AutoShape 70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19" name="Line 70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20" name="Line 70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49" name="Group 707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17815" name="AutoShape 70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16" name="Line 70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17" name="Line 71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750" name="AutoShape 711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7751" name="Group 712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17812" name="AutoShape 71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13" name="Line 71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14" name="Line 71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52" name="Group 716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17809" name="AutoShape 71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10" name="Line 71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11" name="Line 71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53" name="Group 720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17806" name="AutoShape 72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07" name="Line 72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08" name="Line 72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54" name="Group 724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17803" name="AutoShape 72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04" name="Line 72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05" name="Line 72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55" name="Group 728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17800" name="AutoShape 72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801" name="Line 73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802" name="Line 73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56" name="Group 732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17797" name="AutoShape 73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98" name="Line 73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99" name="Line 73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57" name="Group 736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17794" name="AutoShape 73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95" name="Line 73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96" name="Line 73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58" name="Group 740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17791" name="AutoShape 74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92" name="Line 74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93" name="Line 74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59" name="Group 744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17788" name="AutoShape 74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89" name="Line 74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90" name="Line 74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60" name="Group 748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17785" name="AutoShape 74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86" name="Line 75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87" name="Line 75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61" name="Group 752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17782" name="AutoShape 75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83" name="Line 75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84" name="Line 75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62" name="Group 756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17779" name="AutoShape 75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80" name="Line 75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81" name="Line 75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63" name="Group 760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17776" name="AutoShape 76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77" name="Line 76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78" name="Line 76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64" name="Group 764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17773" name="AutoShape 76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74" name="Line 76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75" name="Line 76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765" name="Group 768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17770" name="AutoShape 76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71" name="Line 77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72" name="Line 77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766" name="Line 772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67" name="AutoShape 773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768" name="Line 774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769" name="Line 775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3" name="Group 776"/>
            <p:cNvGrpSpPr>
              <a:grpSpLocks/>
            </p:cNvGrpSpPr>
            <p:nvPr/>
          </p:nvGrpSpPr>
          <p:grpSpPr bwMode="auto">
            <a:xfrm flipH="1">
              <a:off x="-677" y="-2607"/>
              <a:ext cx="3369" cy="5522"/>
              <a:chOff x="-201" y="-2190"/>
              <a:chExt cx="3369" cy="5522"/>
            </a:xfrm>
          </p:grpSpPr>
          <p:sp>
            <p:nvSpPr>
              <p:cNvPr id="17575" name="AutoShape 777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576" name="AutoShape 778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577" name="AutoShape 779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578" name="Line 780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79" name="AutoShape 781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7580" name="Group 782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17722" name="AutoShape 78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23" name="Line 78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24" name="Line 78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81" name="Group 786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17719" name="AutoShape 78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20" name="Line 78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21" name="Line 78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82" name="Group 790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17716" name="AutoShape 79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17" name="Line 79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18" name="Line 79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83" name="Group 794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17713" name="AutoShape 79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14" name="Line 79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15" name="Line 79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84" name="Group 798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17710" name="AutoShape 79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11" name="Line 80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12" name="Line 80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85" name="Group 802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17707" name="AutoShape 80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08" name="Line 80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09" name="Line 80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86" name="Group 806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17704" name="AutoShape 80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05" name="Line 80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06" name="Line 80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87" name="Group 810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17701" name="AutoShape 81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702" name="Line 81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03" name="Line 81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88" name="Group 814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17698" name="AutoShape 81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99" name="Line 81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700" name="Line 81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89" name="Group 818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17695" name="AutoShape 81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96" name="Line 82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97" name="Line 82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0" name="Group 822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17692" name="AutoShape 82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93" name="Line 82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94" name="Line 82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1" name="Group 826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17689" name="AutoShape 82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90" name="Line 82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91" name="Line 82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2" name="Group 830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17686" name="AutoShape 83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87" name="Line 83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88" name="Line 83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3" name="Group 834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17683" name="AutoShape 83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84" name="Line 83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85" name="Line 83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4" name="Group 838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17680" name="AutoShape 83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81" name="Line 84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82" name="Line 84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5" name="Group 842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17677" name="AutoShape 84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78" name="Line 84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79" name="Line 84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6" name="Group 846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17674" name="AutoShape 84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75" name="Line 84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76" name="Line 84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7" name="Group 850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17671" name="AutoShape 85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72" name="Line 85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73" name="Line 85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8" name="Group 854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17668" name="AutoShape 85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69" name="Line 85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70" name="Line 85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599" name="Group 858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17665" name="AutoShape 85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66" name="Line 86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67" name="Line 86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600" name="AutoShape 862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7601" name="Group 863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17662" name="AutoShape 86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63" name="Line 86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64" name="Line 86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02" name="Group 867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17659" name="AutoShape 86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60" name="Line 86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61" name="Line 87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03" name="Group 871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17656" name="AutoShape 87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57" name="Line 87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58" name="Line 87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04" name="Group 875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17653" name="AutoShape 87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54" name="Line 87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55" name="Line 87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05" name="Group 879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17650" name="AutoShape 88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51" name="Line 88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52" name="Line 88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06" name="Group 883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17647" name="AutoShape 88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48" name="Line 88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49" name="Line 88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07" name="Group 887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17644" name="AutoShape 88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45" name="Line 88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46" name="Line 89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08" name="Group 891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17641" name="AutoShape 89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42" name="Line 89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43" name="Line 89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09" name="Group 895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17638" name="AutoShape 89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39" name="Line 89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40" name="Line 89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10" name="Group 899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17635" name="AutoShape 90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36" name="Line 90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37" name="Line 90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11" name="Group 903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17632" name="AutoShape 90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33" name="Line 90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34" name="Line 90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12" name="Group 907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17629" name="AutoShape 90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30" name="Line 90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31" name="Line 91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13" name="Group 911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17626" name="AutoShape 91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27" name="Line 91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28" name="Line 91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14" name="Group 915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17623" name="AutoShape 91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24" name="Line 91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25" name="Line 91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615" name="Group 919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17620" name="AutoShape 92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621" name="Line 92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622" name="Line 92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616" name="Line 923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17" name="AutoShape 924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618" name="Line 925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619" name="Line 926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4" name="Group 927"/>
            <p:cNvGrpSpPr>
              <a:grpSpLocks/>
            </p:cNvGrpSpPr>
            <p:nvPr/>
          </p:nvGrpSpPr>
          <p:grpSpPr bwMode="auto">
            <a:xfrm flipH="1">
              <a:off x="-1980" y="-1323"/>
              <a:ext cx="3369" cy="5522"/>
              <a:chOff x="-201" y="-2190"/>
              <a:chExt cx="3369" cy="5522"/>
            </a:xfrm>
          </p:grpSpPr>
          <p:sp>
            <p:nvSpPr>
              <p:cNvPr id="17425" name="AutoShape 928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426" name="AutoShape 929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4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427" name="AutoShape 930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428" name="Line 931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29" name="AutoShape 932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7430" name="Group 933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17572" name="AutoShape 93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73" name="Line 93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74" name="Line 93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1" name="Group 937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17569" name="AutoShape 93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70" name="Line 93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71" name="Line 94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2" name="Group 941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17566" name="AutoShape 94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67" name="Line 94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68" name="Line 94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3" name="Group 945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17563" name="AutoShape 94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64" name="Line 94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65" name="Line 94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4" name="Group 949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17560" name="AutoShape 95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61" name="Line 95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62" name="Line 95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5" name="Group 953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17557" name="AutoShape 95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58" name="Line 95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59" name="Line 95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6" name="Group 957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17554" name="AutoShape 95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55" name="Line 95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56" name="Line 96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7" name="Group 961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17551" name="AutoShape 96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52" name="Line 96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53" name="Line 96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8" name="Group 965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17548" name="AutoShape 96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49" name="Line 96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50" name="Line 96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39" name="Group 969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17545" name="AutoShape 97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46" name="Line 97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47" name="Line 97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0" name="Group 973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17542" name="AutoShape 97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43" name="Line 97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44" name="Line 97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1" name="Group 977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17539" name="AutoShape 97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40" name="Line 97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41" name="Line 98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2" name="Group 981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17536" name="AutoShape 98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37" name="Line 98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38" name="Line 98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3" name="Group 985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17533" name="AutoShape 98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34" name="Line 98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35" name="Line 98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4" name="Group 989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17530" name="AutoShape 99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31" name="Line 99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32" name="Line 99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5" name="Group 993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17527" name="AutoShape 99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28" name="Line 99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29" name="Line 99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6" name="Group 997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17524" name="AutoShape 99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25" name="Line 99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26" name="Line 100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7" name="Group 1001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17521" name="AutoShape 100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22" name="Line 100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23" name="Line 100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8" name="Group 1005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17518" name="AutoShape 100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19" name="Line 100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20" name="Line 100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49" name="Group 1009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17515" name="AutoShape 101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16" name="Line 101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17" name="Line 101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450" name="AutoShape 1013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7451" name="Group 1014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17512" name="AutoShape 101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13" name="Line 101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14" name="Line 101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52" name="Group 1018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17509" name="AutoShape 101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10" name="Line 102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11" name="Line 102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53" name="Group 1022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17506" name="AutoShape 102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07" name="Line 102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08" name="Line 102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54" name="Group 1026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17503" name="AutoShape 102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04" name="Line 102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05" name="Line 102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55" name="Group 1030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17500" name="AutoShape 103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501" name="Line 103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502" name="Line 103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56" name="Group 1034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17497" name="AutoShape 103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98" name="Line 103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99" name="Line 103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57" name="Group 1038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17494" name="AutoShape 103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95" name="Line 104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96" name="Line 104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58" name="Group 1042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17491" name="AutoShape 104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92" name="Line 104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93" name="Line 104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59" name="Group 1046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17488" name="AutoShape 104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89" name="Line 104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90" name="Line 104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60" name="Group 1050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17485" name="AutoShape 105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86" name="Line 105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87" name="Line 105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61" name="Group 1054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17482" name="AutoShape 105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83" name="Line 105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84" name="Line 105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62" name="Group 1058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17479" name="AutoShape 105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80" name="Line 106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81" name="Line 106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63" name="Group 1062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17476" name="AutoShape 106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77" name="Line 106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78" name="Line 106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64" name="Group 1066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17473" name="AutoShape 106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74" name="Line 106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75" name="Line 106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465" name="Group 1070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17470" name="AutoShape 107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7471" name="Line 107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72" name="Line 107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466" name="Line 1074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7" name="AutoShape 1075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7468" name="Line 1076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9" name="Line 1077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2582" name="Rectangle 1078"/>
          <p:cNvSpPr>
            <a:spLocks noChangeArrowheads="1"/>
          </p:cNvSpPr>
          <p:nvPr/>
        </p:nvSpPr>
        <p:spPr bwMode="auto">
          <a:xfrm rot="2735514">
            <a:off x="6519863" y="-6122988"/>
            <a:ext cx="215900" cy="16468725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7413" name="Picture 472" descr="aluno0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4114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895" name="01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9144000" y="4800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896" name="птички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9144000" y="419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899" name="Picture 1395" descr="дерево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808080"/>
              </a:clrFrom>
              <a:clrTo>
                <a:srgbClr val="8080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-990600"/>
            <a:ext cx="32829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900" name="Picture 1396" descr="тетя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3124200"/>
            <a:ext cx="46037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901" name="Picture 1397" descr="дерево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808080"/>
              </a:clrFrom>
              <a:clrTo>
                <a:srgbClr val="8080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609600"/>
            <a:ext cx="37782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898" name="Picture 1394" descr="дерево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808080"/>
              </a:clrFrom>
              <a:clrTo>
                <a:srgbClr val="8080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2590800"/>
            <a:ext cx="346868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897" name="Picture 1393" descr="дерево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808080"/>
              </a:clrFrom>
              <a:clrTo>
                <a:srgbClr val="8080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4191000"/>
            <a:ext cx="36242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18" fill="hold"/>
                                        <p:tgtEl>
                                          <p:spTgt spid="228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3920" fill="hold"/>
                                        <p:tgtEl>
                                          <p:spTgt spid="228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441 0.34551 " pathEditMode="relative" ptsTypes="AA">
                                      <p:cBhvr>
                                        <p:cTn id="10" dur="15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441 0.34551 " pathEditMode="relative" ptsTypes="AA">
                                      <p:cBhvr>
                                        <p:cTn id="12" dur="15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441 0.34551 " pathEditMode="relative" ptsTypes="AA">
                                      <p:cBhvr>
                                        <p:cTn id="14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441 0.34551 " pathEditMode="relative" ptsTypes="AA">
                                      <p:cBhvr>
                                        <p:cTn id="16" dur="150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441 0.34551 " pathEditMode="relative" ptsTypes="AA">
                                      <p:cBhvr>
                                        <p:cTn id="18" dur="15000" fill="hold"/>
                                        <p:tgtEl>
                                          <p:spTgt spid="22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441 0.34551 " pathEditMode="relative" ptsTypes="AA">
                                      <p:cBhvr>
                                        <p:cTn id="20" dur="15000" fill="hold"/>
                                        <p:tgtEl>
                                          <p:spTgt spid="22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441 0.34551 " pathEditMode="relative" ptsTypes="AA">
                                      <p:cBhvr>
                                        <p:cTn id="22" dur="15000" fill="hold"/>
                                        <p:tgtEl>
                                          <p:spTgt spid="229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441 0.34551 " pathEditMode="relative" ptsTypes="AA">
                                      <p:cBhvr>
                                        <p:cTn id="24" dur="15000" fill="hold"/>
                                        <p:tgtEl>
                                          <p:spTgt spid="228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6441 0.34551 " pathEditMode="relative" ptsTypes="AA">
                                      <p:cBhvr>
                                        <p:cTn id="26" dur="15000" fill="hold"/>
                                        <p:tgtEl>
                                          <p:spTgt spid="22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895"/>
                </p:tgtEl>
              </p:cMediaNode>
            </p:audio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896"/>
                </p:tgtEl>
              </p:cMediaNode>
            </p:audio>
          </p:childTnLst>
        </p:cTn>
      </p:par>
    </p:tnLst>
    <p:bldLst>
      <p:bldP spid="21512" grpId="0" animBg="1"/>
      <p:bldP spid="21516" grpId="0" animBg="1"/>
      <p:bldP spid="2258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3" name="WordArt 3"/>
          <p:cNvSpPr>
            <a:spLocks noChangeArrowheads="1" noChangeShapeType="1" noTextEdit="1"/>
          </p:cNvSpPr>
          <p:nvPr/>
        </p:nvSpPr>
        <p:spPr bwMode="auto">
          <a:xfrm>
            <a:off x="457200" y="1295400"/>
            <a:ext cx="8458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1.Ходить разрешается по проезжей части.</a:t>
            </a:r>
          </a:p>
        </p:txBody>
      </p:sp>
      <p:sp>
        <p:nvSpPr>
          <p:cNvPr id="588804" name="WordArt 4"/>
          <p:cNvSpPr>
            <a:spLocks noChangeArrowheads="1" noChangeShapeType="1" noTextEdit="1"/>
          </p:cNvSpPr>
          <p:nvPr/>
        </p:nvSpPr>
        <p:spPr bwMode="auto">
          <a:xfrm>
            <a:off x="457200" y="1981200"/>
            <a:ext cx="8305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2.Переходить улицу только там, где положено.</a:t>
            </a:r>
          </a:p>
        </p:txBody>
      </p:sp>
      <p:sp>
        <p:nvSpPr>
          <p:cNvPr id="588805" name="WordArt 5"/>
          <p:cNvSpPr>
            <a:spLocks noChangeArrowheads="1" noChangeShapeType="1" noTextEdit="1"/>
          </p:cNvSpPr>
          <p:nvPr/>
        </p:nvSpPr>
        <p:spPr bwMode="auto">
          <a:xfrm>
            <a:off x="457200" y="2667000"/>
            <a:ext cx="8382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3.Переходить только на желтый сигнал светофора.</a:t>
            </a:r>
          </a:p>
        </p:txBody>
      </p:sp>
      <p:sp>
        <p:nvSpPr>
          <p:cNvPr id="588806" name="WordArt 6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82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4.Можно кататься там, где ездят автомобили.</a:t>
            </a:r>
          </a:p>
        </p:txBody>
      </p:sp>
      <p:sp>
        <p:nvSpPr>
          <p:cNvPr id="588807" name="WordArt 7"/>
          <p:cNvSpPr>
            <a:spLocks noChangeArrowheads="1" noChangeShapeType="1" noTextEdit="1"/>
          </p:cNvSpPr>
          <p:nvPr/>
        </p:nvSpPr>
        <p:spPr bwMode="auto">
          <a:xfrm>
            <a:off x="457200" y="4114800"/>
            <a:ext cx="8305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5.Садиться в автомобиль и выходить из него нужно</a:t>
            </a:r>
          </a:p>
          <a:p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со стороны тротуара.</a:t>
            </a:r>
          </a:p>
        </p:txBody>
      </p:sp>
      <p:sp>
        <p:nvSpPr>
          <p:cNvPr id="588808" name="WordArt 8"/>
          <p:cNvSpPr>
            <a:spLocks noChangeArrowheads="1" noChangeShapeType="1" noTextEdit="1"/>
          </p:cNvSpPr>
          <p:nvPr/>
        </p:nvSpPr>
        <p:spPr bwMode="auto">
          <a:xfrm>
            <a:off x="457200" y="5334000"/>
            <a:ext cx="838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6.Держись за поручень, чтобы не упасть, </a:t>
            </a:r>
          </a:p>
          <a:p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не ходи без дела по проходу во время движения.</a:t>
            </a:r>
          </a:p>
        </p:txBody>
      </p:sp>
      <p:sp>
        <p:nvSpPr>
          <p:cNvPr id="588809" name="WordArt 9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8458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Дорожная ловушка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8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3" grpId="0" animBg="1"/>
      <p:bldP spid="588804" grpId="0" animBg="1"/>
      <p:bldP spid="588805" grpId="0" animBg="1"/>
      <p:bldP spid="588806" grpId="0" animBg="1"/>
      <p:bldP spid="588807" grpId="0" animBg="1"/>
      <p:bldP spid="588808" grpId="0" animBg="1"/>
      <p:bldP spid="58880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WordArt 2"/>
          <p:cNvSpPr>
            <a:spLocks noChangeArrowheads="1" noChangeShapeType="1" noTextEdit="1"/>
          </p:cNvSpPr>
          <p:nvPr/>
        </p:nvSpPr>
        <p:spPr bwMode="auto">
          <a:xfrm>
            <a:off x="457200" y="1295400"/>
            <a:ext cx="8458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1.Ходить разрешается по проезжей части.</a:t>
            </a:r>
          </a:p>
        </p:txBody>
      </p:sp>
      <p:sp>
        <p:nvSpPr>
          <p:cNvPr id="53250" name="WordArt 3"/>
          <p:cNvSpPr>
            <a:spLocks noChangeArrowheads="1" noChangeShapeType="1" noTextEdit="1"/>
          </p:cNvSpPr>
          <p:nvPr/>
        </p:nvSpPr>
        <p:spPr bwMode="auto">
          <a:xfrm>
            <a:off x="457200" y="1981200"/>
            <a:ext cx="8305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2.Переходить улицу только там, где положено.</a:t>
            </a:r>
          </a:p>
        </p:txBody>
      </p:sp>
      <p:sp>
        <p:nvSpPr>
          <p:cNvPr id="53251" name="WordArt 4"/>
          <p:cNvSpPr>
            <a:spLocks noChangeArrowheads="1" noChangeShapeType="1" noTextEdit="1"/>
          </p:cNvSpPr>
          <p:nvPr/>
        </p:nvSpPr>
        <p:spPr bwMode="auto">
          <a:xfrm>
            <a:off x="457200" y="2667000"/>
            <a:ext cx="8382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3.Переходить только на желтый сигнал светофора.</a:t>
            </a:r>
          </a:p>
        </p:txBody>
      </p:sp>
      <p:sp>
        <p:nvSpPr>
          <p:cNvPr id="53252" name="WordArt 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82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latin typeface="Arial"/>
                <a:cs typeface="Arial"/>
              </a:rPr>
              <a:t>4.Можно кататься там, где ездят автомобили.</a:t>
            </a:r>
          </a:p>
        </p:txBody>
      </p:sp>
      <p:sp>
        <p:nvSpPr>
          <p:cNvPr id="53253" name="WordArt 6"/>
          <p:cNvSpPr>
            <a:spLocks noChangeArrowheads="1" noChangeShapeType="1" noTextEdit="1"/>
          </p:cNvSpPr>
          <p:nvPr/>
        </p:nvSpPr>
        <p:spPr bwMode="auto">
          <a:xfrm>
            <a:off x="457200" y="4114800"/>
            <a:ext cx="8305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5.Садиться в автомобиль и выходить из него нужно</a:t>
            </a:r>
          </a:p>
          <a:p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со стороны тротуара.</a:t>
            </a:r>
          </a:p>
        </p:txBody>
      </p:sp>
      <p:sp>
        <p:nvSpPr>
          <p:cNvPr id="53254" name="WordArt 7"/>
          <p:cNvSpPr>
            <a:spLocks noChangeArrowheads="1" noChangeShapeType="1" noTextEdit="1"/>
          </p:cNvSpPr>
          <p:nvPr/>
        </p:nvSpPr>
        <p:spPr bwMode="auto">
          <a:xfrm>
            <a:off x="457200" y="5334000"/>
            <a:ext cx="838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6.Держись за поручень, чтобы не упасть, </a:t>
            </a:r>
          </a:p>
          <a:p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не ходи без дела по проходу во время движения.</a:t>
            </a:r>
          </a:p>
        </p:txBody>
      </p:sp>
      <p:sp>
        <p:nvSpPr>
          <p:cNvPr id="53255" name="WordArt 8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8458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Дорожная ловушка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42486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7C8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Зашифрованное письмо:</a:t>
            </a:r>
          </a:p>
        </p:txBody>
      </p:sp>
      <p:sp>
        <p:nvSpPr>
          <p:cNvPr id="54274" name="WordArt 5"/>
          <p:cNvSpPr>
            <a:spLocks noChangeArrowheads="1" noChangeShapeType="1" noTextEdit="1"/>
          </p:cNvSpPr>
          <p:nvPr/>
        </p:nvSpPr>
        <p:spPr bwMode="auto">
          <a:xfrm>
            <a:off x="323850" y="1125538"/>
            <a:ext cx="85693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7C8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"Прежде, чем перейти дорогу, найди  </a:t>
            </a:r>
          </a:p>
        </p:txBody>
      </p:sp>
      <p:sp>
        <p:nvSpPr>
          <p:cNvPr id="54275" name="WordArt 6"/>
          <p:cNvSpPr>
            <a:spLocks noChangeArrowheads="1" noChangeShapeType="1" noTextEdit="1"/>
          </p:cNvSpPr>
          <p:nvPr/>
        </p:nvSpPr>
        <p:spPr bwMode="auto">
          <a:xfrm>
            <a:off x="1042988" y="1628775"/>
            <a:ext cx="7700962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66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                    место для перехода.</a:t>
            </a:r>
          </a:p>
        </p:txBody>
      </p:sp>
      <p:sp>
        <p:nvSpPr>
          <p:cNvPr id="54276" name="WordArt 7"/>
          <p:cNvSpPr>
            <a:spLocks noChangeArrowheads="1" noChangeShapeType="1" noTextEdit="1"/>
          </p:cNvSpPr>
          <p:nvPr/>
        </p:nvSpPr>
        <p:spPr bwMode="auto">
          <a:xfrm>
            <a:off x="323850" y="1989138"/>
            <a:ext cx="3960813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Остановись            </a:t>
            </a:r>
          </a:p>
          <a:p>
            <a:pPr algn="ctr"/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3399"/>
                  </a:gs>
                  <a:gs pos="100000">
                    <a:srgbClr val="FF0066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</a:t>
            </a:r>
          </a:p>
        </p:txBody>
      </p:sp>
      <p:sp>
        <p:nvSpPr>
          <p:cNvPr id="54277" name="WordArt 8"/>
          <p:cNvSpPr>
            <a:spLocks noChangeArrowheads="1" noChangeShapeType="1" noTextEdit="1"/>
          </p:cNvSpPr>
          <p:nvPr/>
        </p:nvSpPr>
        <p:spPr bwMode="auto">
          <a:xfrm>
            <a:off x="323850" y="2420938"/>
            <a:ext cx="835342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Сначала посмотри                               </a:t>
            </a:r>
          </a:p>
        </p:txBody>
      </p:sp>
      <p:sp>
        <p:nvSpPr>
          <p:cNvPr id="54278" name="WordArt 10"/>
          <p:cNvSpPr>
            <a:spLocks noChangeArrowheads="1" noChangeShapeType="1" noTextEdit="1"/>
          </p:cNvSpPr>
          <p:nvPr/>
        </p:nvSpPr>
        <p:spPr bwMode="auto">
          <a:xfrm>
            <a:off x="323850" y="3933825"/>
            <a:ext cx="84248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соблюдай</a:t>
            </a:r>
          </a:p>
        </p:txBody>
      </p:sp>
      <p:sp>
        <p:nvSpPr>
          <p:cNvPr id="54279" name="WordArt 11"/>
          <p:cNvSpPr>
            <a:spLocks noChangeArrowheads="1" noChangeShapeType="1" noTextEdit="1"/>
          </p:cNvSpPr>
          <p:nvPr/>
        </p:nvSpPr>
        <p:spPr bwMode="auto">
          <a:xfrm>
            <a:off x="250825" y="4508500"/>
            <a:ext cx="635476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правила дорожного           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                         </a:t>
            </a:r>
          </a:p>
        </p:txBody>
      </p:sp>
      <p:sp>
        <p:nvSpPr>
          <p:cNvPr id="54280" name="WordArt 13"/>
          <p:cNvSpPr>
            <a:spLocks noChangeArrowheads="1" noChangeShapeType="1" noTextEdit="1"/>
          </p:cNvSpPr>
          <p:nvPr/>
        </p:nvSpPr>
        <p:spPr bwMode="auto">
          <a:xfrm>
            <a:off x="-900113" y="5013325"/>
            <a:ext cx="3384551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Будь 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                           </a:t>
            </a:r>
          </a:p>
        </p:txBody>
      </p:sp>
      <p:sp>
        <p:nvSpPr>
          <p:cNvPr id="63502" name="WordArt 14"/>
          <p:cNvSpPr>
            <a:spLocks noChangeArrowheads="1" noChangeShapeType="1" noTextEdit="1"/>
          </p:cNvSpPr>
          <p:nvPr/>
        </p:nvSpPr>
        <p:spPr bwMode="auto">
          <a:xfrm>
            <a:off x="323850" y="5589588"/>
            <a:ext cx="84963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пешеходом!"</a:t>
            </a:r>
          </a:p>
        </p:txBody>
      </p:sp>
      <p:sp>
        <p:nvSpPr>
          <p:cNvPr id="54282" name="WordArt 17"/>
          <p:cNvSpPr>
            <a:spLocks noChangeArrowheads="1" noChangeShapeType="1" noTextEdit="1"/>
          </p:cNvSpPr>
          <p:nvPr/>
        </p:nvSpPr>
        <p:spPr bwMode="auto">
          <a:xfrm>
            <a:off x="5364163" y="2060575"/>
            <a:ext cx="3487737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тротуара.</a:t>
            </a:r>
          </a:p>
        </p:txBody>
      </p:sp>
      <p:sp>
        <p:nvSpPr>
          <p:cNvPr id="63508" name="WordArt 20"/>
          <p:cNvSpPr>
            <a:spLocks noChangeArrowheads="1" noChangeShapeType="1" noTextEdit="1"/>
          </p:cNvSpPr>
          <p:nvPr/>
        </p:nvSpPr>
        <p:spPr bwMode="auto">
          <a:xfrm>
            <a:off x="395288" y="1557338"/>
            <a:ext cx="331311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безопасное</a:t>
            </a:r>
          </a:p>
        </p:txBody>
      </p:sp>
      <p:sp>
        <p:nvSpPr>
          <p:cNvPr id="63509" name="WordArt 21"/>
          <p:cNvSpPr>
            <a:spLocks noChangeArrowheads="1" noChangeShapeType="1" noTextEdit="1"/>
          </p:cNvSpPr>
          <p:nvPr/>
        </p:nvSpPr>
        <p:spPr bwMode="auto">
          <a:xfrm>
            <a:off x="3059113" y="2060575"/>
            <a:ext cx="2089150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у края</a:t>
            </a:r>
          </a:p>
        </p:txBody>
      </p:sp>
      <p:sp>
        <p:nvSpPr>
          <p:cNvPr id="63510" name="WordArt 22"/>
          <p:cNvSpPr>
            <a:spLocks noChangeArrowheads="1" noChangeShapeType="1" noTextEdit="1"/>
          </p:cNvSpPr>
          <p:nvPr/>
        </p:nvSpPr>
        <p:spPr bwMode="auto">
          <a:xfrm>
            <a:off x="5003800" y="2420938"/>
            <a:ext cx="154305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налево,</a:t>
            </a:r>
          </a:p>
        </p:txBody>
      </p:sp>
      <p:sp>
        <p:nvSpPr>
          <p:cNvPr id="63511" name="WordArt 23"/>
          <p:cNvSpPr>
            <a:spLocks noChangeArrowheads="1" noChangeShapeType="1" noTextEdit="1"/>
          </p:cNvSpPr>
          <p:nvPr/>
        </p:nvSpPr>
        <p:spPr bwMode="auto">
          <a:xfrm>
            <a:off x="323850" y="2852738"/>
            <a:ext cx="17811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направо, </a:t>
            </a:r>
          </a:p>
        </p:txBody>
      </p:sp>
      <p:sp>
        <p:nvSpPr>
          <p:cNvPr id="63512" name="WordArt 24"/>
          <p:cNvSpPr>
            <a:spLocks noChangeArrowheads="1" noChangeShapeType="1" noTextEdit="1"/>
          </p:cNvSpPr>
          <p:nvPr/>
        </p:nvSpPr>
        <p:spPr bwMode="auto">
          <a:xfrm>
            <a:off x="323850" y="3357563"/>
            <a:ext cx="417671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по прямой.</a:t>
            </a:r>
          </a:p>
        </p:txBody>
      </p:sp>
      <p:sp>
        <p:nvSpPr>
          <p:cNvPr id="63513" name="WordArt 25"/>
          <p:cNvSpPr>
            <a:spLocks noChangeArrowheads="1" noChangeShapeType="1" noTextEdit="1"/>
          </p:cNvSpPr>
          <p:nvPr/>
        </p:nvSpPr>
        <p:spPr bwMode="auto">
          <a:xfrm>
            <a:off x="4787900" y="3429000"/>
            <a:ext cx="3960813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Всегда</a:t>
            </a:r>
          </a:p>
        </p:txBody>
      </p:sp>
      <p:sp>
        <p:nvSpPr>
          <p:cNvPr id="63514" name="WordArt 26"/>
          <p:cNvSpPr>
            <a:spLocks noChangeArrowheads="1" noChangeShapeType="1" noTextEdit="1"/>
          </p:cNvSpPr>
          <p:nvPr/>
        </p:nvSpPr>
        <p:spPr bwMode="auto">
          <a:xfrm>
            <a:off x="5219700" y="4437063"/>
            <a:ext cx="36004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движения!</a:t>
            </a:r>
          </a:p>
        </p:txBody>
      </p:sp>
      <p:sp>
        <p:nvSpPr>
          <p:cNvPr id="63515" name="WordArt 27"/>
          <p:cNvSpPr>
            <a:spLocks noChangeArrowheads="1" noChangeShapeType="1" noTextEdit="1"/>
          </p:cNvSpPr>
          <p:nvPr/>
        </p:nvSpPr>
        <p:spPr bwMode="auto">
          <a:xfrm>
            <a:off x="1403350" y="5084763"/>
            <a:ext cx="7345363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внимательным</a:t>
            </a:r>
          </a:p>
        </p:txBody>
      </p:sp>
      <p:sp>
        <p:nvSpPr>
          <p:cNvPr id="54291" name="WordArt 32"/>
          <p:cNvSpPr>
            <a:spLocks noChangeArrowheads="1" noChangeShapeType="1" noTextEdit="1"/>
          </p:cNvSpPr>
          <p:nvPr/>
        </p:nvSpPr>
        <p:spPr bwMode="auto">
          <a:xfrm>
            <a:off x="6948488" y="2420938"/>
            <a:ext cx="1800225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51002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потом</a:t>
            </a:r>
          </a:p>
        </p:txBody>
      </p:sp>
      <p:sp>
        <p:nvSpPr>
          <p:cNvPr id="54292" name="WordArt 33"/>
          <p:cNvSpPr>
            <a:spLocks noChangeArrowheads="1" noChangeShapeType="1" noTextEdit="1"/>
          </p:cNvSpPr>
          <p:nvPr/>
        </p:nvSpPr>
        <p:spPr bwMode="auto">
          <a:xfrm>
            <a:off x="2124075" y="2852738"/>
            <a:ext cx="26638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590024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нет ли машин.</a:t>
            </a:r>
          </a:p>
        </p:txBody>
      </p:sp>
      <p:sp>
        <p:nvSpPr>
          <p:cNvPr id="54293" name="WordArt 34"/>
          <p:cNvSpPr>
            <a:spLocks noChangeArrowheads="1" noChangeShapeType="1" noTextEdit="1"/>
          </p:cNvSpPr>
          <p:nvPr/>
        </p:nvSpPr>
        <p:spPr bwMode="auto">
          <a:xfrm>
            <a:off x="5076825" y="2781300"/>
            <a:ext cx="37385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76002F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 дорогу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3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502" grpId="0" animBg="1"/>
      <p:bldP spid="63508" grpId="0" animBg="1"/>
      <p:bldP spid="63509" grpId="0" animBg="1"/>
      <p:bldP spid="63510" grpId="0" animBg="1"/>
      <p:bldP spid="63511" grpId="0" animBg="1"/>
      <p:bldP spid="63512" grpId="0" animBg="1"/>
      <p:bldP spid="63513" grpId="0" animBg="1"/>
      <p:bldP spid="63514" grpId="0" animBg="1"/>
      <p:bldP spid="635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5693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Зашифрованное письмо:</a:t>
            </a:r>
          </a:p>
        </p:txBody>
      </p:sp>
      <p:sp>
        <p:nvSpPr>
          <p:cNvPr id="55298" name="WordArt 5"/>
          <p:cNvSpPr>
            <a:spLocks noChangeArrowheads="1" noChangeShapeType="1" noTextEdit="1"/>
          </p:cNvSpPr>
          <p:nvPr/>
        </p:nvSpPr>
        <p:spPr bwMode="auto">
          <a:xfrm>
            <a:off x="395288" y="1196975"/>
            <a:ext cx="4824412" cy="452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7676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"Ребята! Изучайте и </a:t>
            </a:r>
          </a:p>
        </p:txBody>
      </p:sp>
      <p:sp>
        <p:nvSpPr>
          <p:cNvPr id="55299" name="WordArt 6"/>
          <p:cNvSpPr>
            <a:spLocks noChangeArrowheads="1" noChangeShapeType="1" noTextEdit="1"/>
          </p:cNvSpPr>
          <p:nvPr/>
        </p:nvSpPr>
        <p:spPr bwMode="auto">
          <a:xfrm>
            <a:off x="395288" y="1700213"/>
            <a:ext cx="179070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chemeClr val="accent2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правила</a:t>
            </a:r>
          </a:p>
        </p:txBody>
      </p:sp>
      <p:sp>
        <p:nvSpPr>
          <p:cNvPr id="55300" name="WordArt 7"/>
          <p:cNvSpPr>
            <a:spLocks noChangeArrowheads="1" noChangeShapeType="1" noTextEdit="1"/>
          </p:cNvSpPr>
          <p:nvPr/>
        </p:nvSpPr>
        <p:spPr bwMode="auto">
          <a:xfrm>
            <a:off x="5724525" y="1628775"/>
            <a:ext cx="30956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333333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движения!</a:t>
            </a:r>
          </a:p>
        </p:txBody>
      </p:sp>
      <p:sp>
        <p:nvSpPr>
          <p:cNvPr id="55301" name="WordArt 8"/>
          <p:cNvSpPr>
            <a:spLocks noChangeArrowheads="1" noChangeShapeType="1" noTextEdit="1"/>
          </p:cNvSpPr>
          <p:nvPr/>
        </p:nvSpPr>
        <p:spPr bwMode="auto">
          <a:xfrm>
            <a:off x="395288" y="2060575"/>
            <a:ext cx="84978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Прежде, чем переходить дорогу,</a:t>
            </a:r>
          </a:p>
        </p:txBody>
      </p:sp>
      <p:sp>
        <p:nvSpPr>
          <p:cNvPr id="55302" name="WordArt 9"/>
          <p:cNvSpPr>
            <a:spLocks noChangeArrowheads="1" noChangeShapeType="1" noTextEdit="1"/>
          </p:cNvSpPr>
          <p:nvPr/>
        </p:nvSpPr>
        <p:spPr bwMode="auto">
          <a:xfrm>
            <a:off x="323850" y="2492375"/>
            <a:ext cx="48768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5F5F5F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убедитесь в полной её</a:t>
            </a:r>
          </a:p>
        </p:txBody>
      </p:sp>
      <p:sp>
        <p:nvSpPr>
          <p:cNvPr id="55303" name="WordArt 10"/>
          <p:cNvSpPr>
            <a:spLocks noChangeArrowheads="1" noChangeShapeType="1" noTextEdit="1"/>
          </p:cNvSpPr>
          <p:nvPr/>
        </p:nvSpPr>
        <p:spPr bwMode="auto">
          <a:xfrm>
            <a:off x="323850" y="3068638"/>
            <a:ext cx="54006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5F5F5F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Переходите дорогу только</a:t>
            </a:r>
          </a:p>
        </p:txBody>
      </p:sp>
      <p:sp>
        <p:nvSpPr>
          <p:cNvPr id="55304" name="WordArt 11"/>
          <p:cNvSpPr>
            <a:spLocks noChangeArrowheads="1" noChangeShapeType="1" noTextEdit="1"/>
          </p:cNvSpPr>
          <p:nvPr/>
        </p:nvSpPr>
        <p:spPr bwMode="auto">
          <a:xfrm>
            <a:off x="323850" y="3573463"/>
            <a:ext cx="40386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0000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сигнал светофора.</a:t>
            </a:r>
          </a:p>
        </p:txBody>
      </p:sp>
      <p:sp>
        <p:nvSpPr>
          <p:cNvPr id="55305" name="WordArt 12"/>
          <p:cNvSpPr>
            <a:spLocks noChangeArrowheads="1" noChangeShapeType="1" noTextEdit="1"/>
          </p:cNvSpPr>
          <p:nvPr/>
        </p:nvSpPr>
        <p:spPr bwMode="auto">
          <a:xfrm>
            <a:off x="5365750" y="3716338"/>
            <a:ext cx="37782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4949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переходите </a:t>
            </a:r>
          </a:p>
        </p:txBody>
      </p:sp>
      <p:sp>
        <p:nvSpPr>
          <p:cNvPr id="55306" name="WordArt 13"/>
          <p:cNvSpPr>
            <a:spLocks noChangeArrowheads="1" noChangeShapeType="1" noTextEdit="1"/>
          </p:cNvSpPr>
          <p:nvPr/>
        </p:nvSpPr>
        <p:spPr bwMode="auto">
          <a:xfrm>
            <a:off x="323850" y="4221163"/>
            <a:ext cx="49291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7676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проезжую часть улицы</a:t>
            </a:r>
          </a:p>
        </p:txBody>
      </p:sp>
      <p:sp>
        <p:nvSpPr>
          <p:cNvPr id="55307" name="WordArt 14"/>
          <p:cNvSpPr>
            <a:spLocks noChangeArrowheads="1" noChangeShapeType="1" noTextEdit="1"/>
          </p:cNvSpPr>
          <p:nvPr/>
        </p:nvSpPr>
        <p:spPr bwMode="auto">
          <a:xfrm>
            <a:off x="323850" y="4797425"/>
            <a:ext cx="5761038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7676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идущим транспортом.</a:t>
            </a:r>
          </a:p>
        </p:txBody>
      </p:sp>
      <p:sp>
        <p:nvSpPr>
          <p:cNvPr id="55308" name="WordArt 15"/>
          <p:cNvSpPr>
            <a:spLocks noChangeArrowheads="1" noChangeShapeType="1" noTextEdit="1"/>
          </p:cNvSpPr>
          <p:nvPr/>
        </p:nvSpPr>
        <p:spPr bwMode="auto">
          <a:xfrm>
            <a:off x="7380288" y="4149725"/>
            <a:ext cx="15128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7676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близко</a:t>
            </a:r>
          </a:p>
        </p:txBody>
      </p:sp>
      <p:sp>
        <p:nvSpPr>
          <p:cNvPr id="55309" name="WordArt 16"/>
          <p:cNvSpPr>
            <a:spLocks noChangeArrowheads="1" noChangeShapeType="1" noTextEdit="1"/>
          </p:cNvSpPr>
          <p:nvPr/>
        </p:nvSpPr>
        <p:spPr bwMode="auto">
          <a:xfrm>
            <a:off x="6227763" y="4652963"/>
            <a:ext cx="25923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8A8A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Помните:</a:t>
            </a:r>
          </a:p>
        </p:txBody>
      </p:sp>
      <p:sp>
        <p:nvSpPr>
          <p:cNvPr id="55310" name="WordArt 17"/>
          <p:cNvSpPr>
            <a:spLocks noChangeArrowheads="1" noChangeShapeType="1" noTextEdit="1"/>
          </p:cNvSpPr>
          <p:nvPr/>
        </p:nvSpPr>
        <p:spPr bwMode="auto">
          <a:xfrm>
            <a:off x="250825" y="5373688"/>
            <a:ext cx="6019800" cy="452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7676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транспорт сразу остановить</a:t>
            </a:r>
          </a:p>
        </p:txBody>
      </p:sp>
      <p:sp>
        <p:nvSpPr>
          <p:cNvPr id="55311" name="WordArt 18"/>
          <p:cNvSpPr>
            <a:spLocks noChangeArrowheads="1" noChangeShapeType="1" noTextEdit="1"/>
          </p:cNvSpPr>
          <p:nvPr/>
        </p:nvSpPr>
        <p:spPr bwMode="auto">
          <a:xfrm>
            <a:off x="250825" y="5876925"/>
            <a:ext cx="26209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7676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Дорога - это</a:t>
            </a:r>
          </a:p>
        </p:txBody>
      </p:sp>
      <p:sp>
        <p:nvSpPr>
          <p:cNvPr id="55312" name="WordArt 19"/>
          <p:cNvSpPr>
            <a:spLocks noChangeArrowheads="1" noChangeShapeType="1" noTextEdit="1"/>
          </p:cNvSpPr>
          <p:nvPr/>
        </p:nvSpPr>
        <p:spPr bwMode="auto">
          <a:xfrm>
            <a:off x="4067175" y="5876925"/>
            <a:ext cx="47529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7676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место для игр!"</a:t>
            </a:r>
          </a:p>
        </p:txBody>
      </p:sp>
      <p:sp>
        <p:nvSpPr>
          <p:cNvPr id="67604" name="WordArt 20"/>
          <p:cNvSpPr>
            <a:spLocks noChangeArrowheads="1" noChangeShapeType="1" noTextEdit="1"/>
          </p:cNvSpPr>
          <p:nvPr/>
        </p:nvSpPr>
        <p:spPr bwMode="auto">
          <a:xfrm>
            <a:off x="5364163" y="1196975"/>
            <a:ext cx="3384550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соблюдайте</a:t>
            </a:r>
          </a:p>
        </p:txBody>
      </p:sp>
      <p:sp>
        <p:nvSpPr>
          <p:cNvPr id="67605" name="WordArt 21"/>
          <p:cNvSpPr>
            <a:spLocks noChangeArrowheads="1" noChangeShapeType="1" noTextEdit="1"/>
          </p:cNvSpPr>
          <p:nvPr/>
        </p:nvSpPr>
        <p:spPr bwMode="auto">
          <a:xfrm>
            <a:off x="2411413" y="1700213"/>
            <a:ext cx="31686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дорожного</a:t>
            </a:r>
          </a:p>
        </p:txBody>
      </p:sp>
      <p:sp>
        <p:nvSpPr>
          <p:cNvPr id="67606" name="WordArt 22"/>
          <p:cNvSpPr>
            <a:spLocks noChangeArrowheads="1" noChangeShapeType="1" noTextEdit="1"/>
          </p:cNvSpPr>
          <p:nvPr/>
        </p:nvSpPr>
        <p:spPr bwMode="auto">
          <a:xfrm>
            <a:off x="5364163" y="2420938"/>
            <a:ext cx="331311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безопасности.</a:t>
            </a:r>
          </a:p>
        </p:txBody>
      </p:sp>
      <p:sp>
        <p:nvSpPr>
          <p:cNvPr id="67607" name="WordArt 23"/>
          <p:cNvSpPr>
            <a:spLocks noChangeArrowheads="1" noChangeShapeType="1" noTextEdit="1"/>
          </p:cNvSpPr>
          <p:nvPr/>
        </p:nvSpPr>
        <p:spPr bwMode="auto">
          <a:xfrm>
            <a:off x="5940425" y="3068638"/>
            <a:ext cx="288131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на зелёный</a:t>
            </a:r>
          </a:p>
        </p:txBody>
      </p:sp>
      <p:sp>
        <p:nvSpPr>
          <p:cNvPr id="67608" name="WordArt 24"/>
          <p:cNvSpPr>
            <a:spLocks noChangeArrowheads="1" noChangeShapeType="1" noTextEdit="1"/>
          </p:cNvSpPr>
          <p:nvPr/>
        </p:nvSpPr>
        <p:spPr bwMode="auto">
          <a:xfrm>
            <a:off x="4500563" y="3573463"/>
            <a:ext cx="5905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</a:t>
            </a:r>
          </a:p>
        </p:txBody>
      </p:sp>
      <p:sp>
        <p:nvSpPr>
          <p:cNvPr id="67609" name="WordArt 25"/>
          <p:cNvSpPr>
            <a:spLocks noChangeArrowheads="1" noChangeShapeType="1" noTextEdit="1"/>
          </p:cNvSpPr>
          <p:nvPr/>
        </p:nvSpPr>
        <p:spPr bwMode="auto">
          <a:xfrm>
            <a:off x="5435600" y="4221163"/>
            <a:ext cx="18002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перед</a:t>
            </a:r>
          </a:p>
        </p:txBody>
      </p:sp>
      <p:sp>
        <p:nvSpPr>
          <p:cNvPr id="67610" name="WordArt 26"/>
          <p:cNvSpPr>
            <a:spLocks noChangeArrowheads="1" noChangeShapeType="1" noTextEdit="1"/>
          </p:cNvSpPr>
          <p:nvPr/>
        </p:nvSpPr>
        <p:spPr bwMode="auto">
          <a:xfrm>
            <a:off x="6443663" y="5229225"/>
            <a:ext cx="23034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нельзя!</a:t>
            </a:r>
          </a:p>
        </p:txBody>
      </p:sp>
      <p:sp>
        <p:nvSpPr>
          <p:cNvPr id="67611" name="WordArt 27"/>
          <p:cNvSpPr>
            <a:spLocks noChangeArrowheads="1" noChangeShapeType="1" noTextEdit="1"/>
          </p:cNvSpPr>
          <p:nvPr/>
        </p:nvSpPr>
        <p:spPr bwMode="auto">
          <a:xfrm>
            <a:off x="3203575" y="5949950"/>
            <a:ext cx="731838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/>
      <p:bldP spid="67604" grpId="0" animBg="1"/>
      <p:bldP spid="67605" grpId="0" animBg="1"/>
      <p:bldP spid="67606" grpId="0" animBg="1"/>
      <p:bldP spid="67607" grpId="0" animBg="1"/>
      <p:bldP spid="67608" grpId="0" animBg="1"/>
      <p:bldP spid="67609" grpId="0" animBg="1"/>
      <p:bldP spid="67610" grpId="0" animBg="1"/>
      <p:bldP spid="676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WordArt 4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4978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76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Зашифрованное письмо:</a:t>
            </a:r>
          </a:p>
        </p:txBody>
      </p:sp>
      <p:sp>
        <p:nvSpPr>
          <p:cNvPr id="56322" name="WordArt 5"/>
          <p:cNvSpPr>
            <a:spLocks noChangeArrowheads="1" noChangeShapeType="1" noTextEdit="1"/>
          </p:cNvSpPr>
          <p:nvPr/>
        </p:nvSpPr>
        <p:spPr bwMode="auto">
          <a:xfrm>
            <a:off x="250825" y="1196975"/>
            <a:ext cx="19113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76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"Ребята!</a:t>
            </a:r>
          </a:p>
        </p:txBody>
      </p:sp>
      <p:sp>
        <p:nvSpPr>
          <p:cNvPr id="69638" name="WordArt 6"/>
          <p:cNvSpPr>
            <a:spLocks noChangeArrowheads="1" noChangeShapeType="1" noTextEdit="1"/>
          </p:cNvSpPr>
          <p:nvPr/>
        </p:nvSpPr>
        <p:spPr bwMode="auto">
          <a:xfrm>
            <a:off x="2339975" y="1196975"/>
            <a:ext cx="31908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 цепляйтесь</a:t>
            </a:r>
          </a:p>
        </p:txBody>
      </p:sp>
      <p:sp>
        <p:nvSpPr>
          <p:cNvPr id="56324" name="WordArt 7"/>
          <p:cNvSpPr>
            <a:spLocks noChangeArrowheads="1" noChangeShapeType="1" noTextEdit="1"/>
          </p:cNvSpPr>
          <p:nvPr/>
        </p:nvSpPr>
        <p:spPr bwMode="auto">
          <a:xfrm>
            <a:off x="5651500" y="1196975"/>
            <a:ext cx="324167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CC33"/>
                    </a:gs>
                    <a:gs pos="100000">
                      <a:srgbClr val="134E13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за борта </a:t>
            </a:r>
          </a:p>
        </p:txBody>
      </p:sp>
      <p:sp>
        <p:nvSpPr>
          <p:cNvPr id="56325" name="WordArt 8"/>
          <p:cNvSpPr>
            <a:spLocks noChangeArrowheads="1" noChangeShapeType="1" noTextEdit="1"/>
          </p:cNvSpPr>
          <p:nvPr/>
        </p:nvSpPr>
        <p:spPr bwMode="auto">
          <a:xfrm>
            <a:off x="323850" y="1844675"/>
            <a:ext cx="47529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грузовиков или других </a:t>
            </a:r>
          </a:p>
        </p:txBody>
      </p:sp>
      <p:sp>
        <p:nvSpPr>
          <p:cNvPr id="69641" name="WordArt 9"/>
          <p:cNvSpPr>
            <a:spLocks noChangeArrowheads="1" noChangeShapeType="1" noTextEdit="1"/>
          </p:cNvSpPr>
          <p:nvPr/>
        </p:nvSpPr>
        <p:spPr bwMode="auto">
          <a:xfrm>
            <a:off x="5148263" y="1844675"/>
            <a:ext cx="36703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транспортных</a:t>
            </a:r>
          </a:p>
        </p:txBody>
      </p:sp>
      <p:sp>
        <p:nvSpPr>
          <p:cNvPr id="56327" name="WordArt 10"/>
          <p:cNvSpPr>
            <a:spLocks noChangeArrowheads="1" noChangeShapeType="1" noTextEdit="1"/>
          </p:cNvSpPr>
          <p:nvPr/>
        </p:nvSpPr>
        <p:spPr bwMode="auto">
          <a:xfrm>
            <a:off x="323850" y="2492375"/>
            <a:ext cx="52482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средств - это приводит к</a:t>
            </a:r>
          </a:p>
        </p:txBody>
      </p:sp>
      <p:sp>
        <p:nvSpPr>
          <p:cNvPr id="69643" name="WordArt 11"/>
          <p:cNvSpPr>
            <a:spLocks noChangeArrowheads="1" noChangeShapeType="1" noTextEdit="1"/>
          </p:cNvSpPr>
          <p:nvPr/>
        </p:nvSpPr>
        <p:spPr bwMode="auto">
          <a:xfrm>
            <a:off x="5724525" y="2349500"/>
            <a:ext cx="11715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беде.</a:t>
            </a:r>
          </a:p>
        </p:txBody>
      </p:sp>
      <p:sp>
        <p:nvSpPr>
          <p:cNvPr id="56329" name="WordArt 12"/>
          <p:cNvSpPr>
            <a:spLocks noChangeArrowheads="1" noChangeShapeType="1" noTextEdit="1"/>
          </p:cNvSpPr>
          <p:nvPr/>
        </p:nvSpPr>
        <p:spPr bwMode="auto">
          <a:xfrm>
            <a:off x="7019925" y="2420938"/>
            <a:ext cx="172878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Играть</a:t>
            </a:r>
          </a:p>
        </p:txBody>
      </p:sp>
      <p:sp>
        <p:nvSpPr>
          <p:cNvPr id="56330" name="WordArt 13"/>
          <p:cNvSpPr>
            <a:spLocks noChangeArrowheads="1" noChangeShapeType="1" noTextEdit="1"/>
          </p:cNvSpPr>
          <p:nvPr/>
        </p:nvSpPr>
        <p:spPr bwMode="auto">
          <a:xfrm>
            <a:off x="323850" y="2997200"/>
            <a:ext cx="26670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на мостовой</a:t>
            </a:r>
          </a:p>
        </p:txBody>
      </p:sp>
      <p:sp>
        <p:nvSpPr>
          <p:cNvPr id="69646" name="WordArt 14"/>
          <p:cNvSpPr>
            <a:spLocks noChangeArrowheads="1" noChangeShapeType="1" noTextEdit="1"/>
          </p:cNvSpPr>
          <p:nvPr/>
        </p:nvSpPr>
        <p:spPr bwMode="auto">
          <a:xfrm>
            <a:off x="3132138" y="3068638"/>
            <a:ext cx="150495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опасно.</a:t>
            </a:r>
          </a:p>
        </p:txBody>
      </p:sp>
      <p:sp>
        <p:nvSpPr>
          <p:cNvPr id="56332" name="WordArt 15"/>
          <p:cNvSpPr>
            <a:spLocks noChangeArrowheads="1" noChangeShapeType="1" noTextEdit="1"/>
          </p:cNvSpPr>
          <p:nvPr/>
        </p:nvSpPr>
        <p:spPr bwMode="auto">
          <a:xfrm>
            <a:off x="4787900" y="2997200"/>
            <a:ext cx="41052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Помогайте своим </a:t>
            </a:r>
          </a:p>
        </p:txBody>
      </p:sp>
      <p:sp>
        <p:nvSpPr>
          <p:cNvPr id="56333" name="WordArt 16"/>
          <p:cNvSpPr>
            <a:spLocks noChangeArrowheads="1" noChangeShapeType="1" noTextEdit="1"/>
          </p:cNvSpPr>
          <p:nvPr/>
        </p:nvSpPr>
        <p:spPr bwMode="auto">
          <a:xfrm>
            <a:off x="323850" y="3644900"/>
            <a:ext cx="4610100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младшим товарищам</a:t>
            </a:r>
          </a:p>
        </p:txBody>
      </p:sp>
      <p:sp>
        <p:nvSpPr>
          <p:cNvPr id="69649" name="WordArt 17"/>
          <p:cNvSpPr>
            <a:spLocks noChangeArrowheads="1" noChangeShapeType="1" noTextEdit="1"/>
          </p:cNvSpPr>
          <p:nvPr/>
        </p:nvSpPr>
        <p:spPr bwMode="auto">
          <a:xfrm>
            <a:off x="5148263" y="3644900"/>
            <a:ext cx="3671887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правильно</a:t>
            </a:r>
          </a:p>
        </p:txBody>
      </p:sp>
      <p:sp>
        <p:nvSpPr>
          <p:cNvPr id="56335" name="WordArt 18"/>
          <p:cNvSpPr>
            <a:spLocks noChangeArrowheads="1" noChangeShapeType="1" noTextEdit="1"/>
          </p:cNvSpPr>
          <p:nvPr/>
        </p:nvSpPr>
        <p:spPr bwMode="auto">
          <a:xfrm>
            <a:off x="323850" y="4292600"/>
            <a:ext cx="84248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переходить улицы и дороги.</a:t>
            </a:r>
          </a:p>
        </p:txBody>
      </p:sp>
      <p:sp>
        <p:nvSpPr>
          <p:cNvPr id="56336" name="WordArt 19"/>
          <p:cNvSpPr>
            <a:spLocks noChangeArrowheads="1" noChangeShapeType="1" noTextEdit="1"/>
          </p:cNvSpPr>
          <p:nvPr/>
        </p:nvSpPr>
        <p:spPr bwMode="auto">
          <a:xfrm>
            <a:off x="323850" y="4724400"/>
            <a:ext cx="849630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Играть и бегать по дороге -</a:t>
            </a:r>
          </a:p>
        </p:txBody>
      </p:sp>
      <p:sp>
        <p:nvSpPr>
          <p:cNvPr id="69652" name="WordArt 20"/>
          <p:cNvSpPr>
            <a:spLocks noChangeArrowheads="1" noChangeShapeType="1" noTextEdit="1"/>
          </p:cNvSpPr>
          <p:nvPr/>
        </p:nvSpPr>
        <p:spPr bwMode="auto">
          <a:xfrm>
            <a:off x="250825" y="5300663"/>
            <a:ext cx="2943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запрещается!</a:t>
            </a:r>
          </a:p>
        </p:txBody>
      </p:sp>
      <p:sp>
        <p:nvSpPr>
          <p:cNvPr id="56338" name="WordArt 21"/>
          <p:cNvSpPr>
            <a:spLocks noChangeArrowheads="1" noChangeShapeType="1" noTextEdit="1"/>
          </p:cNvSpPr>
          <p:nvPr/>
        </p:nvSpPr>
        <p:spPr bwMode="auto">
          <a:xfrm>
            <a:off x="3492500" y="5300663"/>
            <a:ext cx="3168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Будьте во всём</a:t>
            </a:r>
          </a:p>
        </p:txBody>
      </p:sp>
      <p:sp>
        <p:nvSpPr>
          <p:cNvPr id="69654" name="WordArt 22"/>
          <p:cNvSpPr>
            <a:spLocks noChangeArrowheads="1" noChangeShapeType="1" noTextEdit="1"/>
          </p:cNvSpPr>
          <p:nvPr/>
        </p:nvSpPr>
        <p:spPr bwMode="auto">
          <a:xfrm>
            <a:off x="6804025" y="5373688"/>
            <a:ext cx="19446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хорошим</a:t>
            </a:r>
          </a:p>
        </p:txBody>
      </p:sp>
      <p:sp>
        <p:nvSpPr>
          <p:cNvPr id="56340" name="WordArt 23"/>
          <p:cNvSpPr>
            <a:spLocks noChangeArrowheads="1" noChangeShapeType="1" noTextEdit="1"/>
          </p:cNvSpPr>
          <p:nvPr/>
        </p:nvSpPr>
        <p:spPr bwMode="auto">
          <a:xfrm>
            <a:off x="250825" y="5876925"/>
            <a:ext cx="8642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5E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примером для младших детей".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8" grpId="0" animBg="1"/>
      <p:bldP spid="69641" grpId="0" animBg="1"/>
      <p:bldP spid="69643" grpId="0" animBg="1"/>
      <p:bldP spid="69646" grpId="0" animBg="1"/>
      <p:bldP spid="69649" grpId="0" animBg="1"/>
      <p:bldP spid="69652" grpId="0" animBg="1"/>
      <p:bldP spid="6965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WordArt 2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8458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Тест. Чтобы путь был счастливым</a:t>
            </a:r>
          </a:p>
        </p:txBody>
      </p:sp>
      <p:sp>
        <p:nvSpPr>
          <p:cNvPr id="57346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550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500" b="1">
                <a:latin typeface="Calibri" pitchFamily="34" charset="0"/>
                <a:cs typeface="Times New Roman" pitchFamily="18" charset="0"/>
              </a:rPr>
              <a:t>1. Какой стороны придерживаются пешеходы и машины на дорогах?</a:t>
            </a:r>
            <a:endParaRPr lang="en-US" sz="2500">
              <a:latin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с) левой,</a:t>
            </a: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з) правой.</a:t>
            </a:r>
            <a:endParaRPr lang="ru-RU" sz="2500">
              <a:latin typeface="Calibri" pitchFamily="34" charset="0"/>
            </a:endParaRPr>
          </a:p>
          <a:p>
            <a:pPr algn="just" eaLnBrk="0" hangingPunct="0"/>
            <a:endParaRPr lang="en-US" sz="2500">
              <a:latin typeface="Calibri" pitchFamily="34" charset="0"/>
            </a:endParaRPr>
          </a:p>
          <a:p>
            <a:pPr algn="just" eaLnBrk="0" hangingPunct="0"/>
            <a:r>
              <a:rPr lang="en-US" sz="2500" b="1">
                <a:latin typeface="Calibri" pitchFamily="34" charset="0"/>
                <a:cs typeface="Times New Roman" pitchFamily="18" charset="0"/>
              </a:rPr>
              <a:t>2. Если человек находится внутри транспорта, путешествует, он…:</a:t>
            </a:r>
            <a:endParaRPr lang="en-US" sz="2500">
              <a:latin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н) пассажир,</a:t>
            </a: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м) водитель.</a:t>
            </a:r>
            <a:endParaRPr lang="ru-RU" sz="2500">
              <a:latin typeface="Calibri" pitchFamily="34" charset="0"/>
            </a:endParaRPr>
          </a:p>
          <a:p>
            <a:pPr algn="just" eaLnBrk="0" hangingPunct="0"/>
            <a:endParaRPr lang="en-US" sz="2500">
              <a:latin typeface="Calibri" pitchFamily="34" charset="0"/>
            </a:endParaRP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500" b="1">
                <a:latin typeface="Calibri" pitchFamily="34" charset="0"/>
                <a:cs typeface="Times New Roman" pitchFamily="18" charset="0"/>
              </a:rPr>
              <a:t>3. Место отведенное для ходьбы пешеходов, называется…</a:t>
            </a:r>
            <a:endParaRPr lang="en-US" sz="2500">
              <a:latin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а) тротуар,</a:t>
            </a: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о) шоссе.</a:t>
            </a:r>
          </a:p>
          <a:p>
            <a:pPr algn="just" eaLnBrk="0" hangingPunct="0"/>
            <a:r>
              <a:rPr lang="en-US" sz="3000">
                <a:latin typeface="Calibri" pitchFamily="34" charset="0"/>
                <a:cs typeface="Times New Roman" pitchFamily="18" charset="0"/>
              </a:rPr>
              <a:t> </a:t>
            </a:r>
            <a:endParaRPr lang="en-US" sz="3000">
              <a:latin typeface="Calibri" pitchFamily="34" charset="0"/>
            </a:endParaRPr>
          </a:p>
        </p:txBody>
      </p:sp>
      <p:sp>
        <p:nvSpPr>
          <p:cNvPr id="605188" name="WordArt 4"/>
          <p:cNvSpPr>
            <a:spLocks noChangeArrowheads="1" noChangeShapeType="1" noTextEdit="1"/>
          </p:cNvSpPr>
          <p:nvPr/>
        </p:nvSpPr>
        <p:spPr bwMode="auto">
          <a:xfrm>
            <a:off x="7620000" y="1981200"/>
            <a:ext cx="7334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З</a:t>
            </a:r>
          </a:p>
        </p:txBody>
      </p:sp>
      <p:sp>
        <p:nvSpPr>
          <p:cNvPr id="605189" name="WordArt 5"/>
          <p:cNvSpPr>
            <a:spLocks noChangeArrowheads="1" noChangeShapeType="1" noTextEdit="1"/>
          </p:cNvSpPr>
          <p:nvPr/>
        </p:nvSpPr>
        <p:spPr bwMode="auto">
          <a:xfrm>
            <a:off x="7696200" y="3886200"/>
            <a:ext cx="7334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Н</a:t>
            </a:r>
          </a:p>
        </p:txBody>
      </p:sp>
      <p:sp>
        <p:nvSpPr>
          <p:cNvPr id="605190" name="WordArt 6"/>
          <p:cNvSpPr>
            <a:spLocks noChangeArrowheads="1" noChangeShapeType="1" noTextEdit="1"/>
          </p:cNvSpPr>
          <p:nvPr/>
        </p:nvSpPr>
        <p:spPr bwMode="auto">
          <a:xfrm>
            <a:off x="7772400" y="5715000"/>
            <a:ext cx="7334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0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60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60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8" grpId="0" animBg="1"/>
      <p:bldP spid="605189" grpId="0" animBg="1"/>
      <p:bldP spid="60519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WordArt 3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8458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Чтобы путь был счастливым</a:t>
            </a:r>
          </a:p>
        </p:txBody>
      </p:sp>
      <p:sp>
        <p:nvSpPr>
          <p:cNvPr id="58370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542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500" b="1">
                <a:latin typeface="Calibri" pitchFamily="34" charset="0"/>
                <a:cs typeface="Times New Roman" pitchFamily="18" charset="0"/>
              </a:rPr>
              <a:t>4. Знак «Пешеходный переход» выглядит так:</a:t>
            </a:r>
            <a:endParaRPr lang="en-US" sz="2500">
              <a:latin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т) синий квадрат, внутри белый треугольник с изображением человека,</a:t>
            </a: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д) красный треугольник с изображением человека.</a:t>
            </a: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en-US" sz="2500" b="1">
                <a:latin typeface="Calibri" pitchFamily="34" charset="0"/>
                <a:cs typeface="Times New Roman" pitchFamily="18" charset="0"/>
              </a:rPr>
              <a:t>5. Переходя улицу, надо посмотреть:</a:t>
            </a:r>
            <a:endParaRPr lang="en-US" sz="2500">
              <a:latin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а) направо,</a:t>
            </a: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о) налево.</a:t>
            </a: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 </a:t>
            </a:r>
          </a:p>
          <a:p>
            <a:pPr algn="just" eaLnBrk="0" hangingPunct="0"/>
            <a:r>
              <a:rPr lang="en-US" sz="2500" b="1">
                <a:latin typeface="Calibri" pitchFamily="34" charset="0"/>
                <a:cs typeface="Times New Roman" pitchFamily="18" charset="0"/>
              </a:rPr>
              <a:t>6. С какого возраста разрешается езда на велосипеде по улицам города?</a:t>
            </a:r>
            <a:endParaRPr lang="en-US" sz="2500">
              <a:latin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г) с 10 лет,</a:t>
            </a:r>
          </a:p>
          <a:p>
            <a:pPr algn="just" eaLnBrk="0" hangingPunct="0"/>
            <a:r>
              <a:rPr lang="en-US" sz="2500">
                <a:latin typeface="Calibri" pitchFamily="34" charset="0"/>
                <a:cs typeface="Times New Roman" pitchFamily="18" charset="0"/>
              </a:rPr>
              <a:t>к) с 14 лет.</a:t>
            </a:r>
          </a:p>
          <a:p>
            <a:pPr eaLnBrk="0" hangingPunct="0"/>
            <a:endParaRPr lang="en-US" sz="2500">
              <a:latin typeface="Calibri" pitchFamily="34" charset="0"/>
            </a:endParaRPr>
          </a:p>
        </p:txBody>
      </p:sp>
      <p:sp>
        <p:nvSpPr>
          <p:cNvPr id="604165" name="WordArt 5"/>
          <p:cNvSpPr>
            <a:spLocks noChangeArrowheads="1" noChangeShapeType="1" noTextEdit="1"/>
          </p:cNvSpPr>
          <p:nvPr/>
        </p:nvSpPr>
        <p:spPr bwMode="auto">
          <a:xfrm>
            <a:off x="7772400" y="2209800"/>
            <a:ext cx="7334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Т</a:t>
            </a:r>
          </a:p>
        </p:txBody>
      </p:sp>
      <p:sp>
        <p:nvSpPr>
          <p:cNvPr id="604166" name="WordArt 6"/>
          <p:cNvSpPr>
            <a:spLocks noChangeArrowheads="1" noChangeShapeType="1" noTextEdit="1"/>
          </p:cNvSpPr>
          <p:nvPr/>
        </p:nvSpPr>
        <p:spPr bwMode="auto">
          <a:xfrm>
            <a:off x="7848600" y="3581400"/>
            <a:ext cx="7334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О</a:t>
            </a:r>
          </a:p>
        </p:txBody>
      </p:sp>
      <p:sp>
        <p:nvSpPr>
          <p:cNvPr id="604167" name="WordArt 7"/>
          <p:cNvSpPr>
            <a:spLocks noChangeArrowheads="1" noChangeShapeType="1" noTextEdit="1"/>
          </p:cNvSpPr>
          <p:nvPr/>
        </p:nvSpPr>
        <p:spPr bwMode="auto">
          <a:xfrm>
            <a:off x="7848600" y="5410200"/>
            <a:ext cx="7334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0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60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604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5" grpId="0" animBg="1"/>
      <p:bldP spid="604166" grpId="0" animBg="1"/>
      <p:bldP spid="60416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WordArt 2"/>
          <p:cNvSpPr>
            <a:spLocks noChangeArrowheads="1" noChangeShapeType="1" noTextEdit="1"/>
          </p:cNvSpPr>
          <p:nvPr/>
        </p:nvSpPr>
        <p:spPr bwMode="auto">
          <a:xfrm>
            <a:off x="392113" y="476250"/>
            <a:ext cx="8458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Чтобы путь был счастливым</a:t>
            </a:r>
          </a:p>
        </p:txBody>
      </p:sp>
      <p:sp>
        <p:nvSpPr>
          <p:cNvPr id="607235" name="WordArt 3"/>
          <p:cNvSpPr>
            <a:spLocks noChangeArrowheads="1" noChangeShapeType="1" noTextEdit="1"/>
          </p:cNvSpPr>
          <p:nvPr/>
        </p:nvSpPr>
        <p:spPr bwMode="auto">
          <a:xfrm>
            <a:off x="2771775" y="2708275"/>
            <a:ext cx="396240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ЗНАТОК</a:t>
            </a:r>
          </a:p>
        </p:txBody>
      </p:sp>
      <p:sp>
        <p:nvSpPr>
          <p:cNvPr id="607236" name="WordArt 4"/>
          <p:cNvSpPr>
            <a:spLocks noChangeArrowheads="1" noChangeShapeType="1" noTextEdit="1"/>
          </p:cNvSpPr>
          <p:nvPr/>
        </p:nvSpPr>
        <p:spPr bwMode="auto">
          <a:xfrm>
            <a:off x="1701800" y="4941888"/>
            <a:ext cx="63246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правил 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дорожного движения</a:t>
            </a:r>
          </a:p>
        </p:txBody>
      </p:sp>
      <p:pic>
        <p:nvPicPr>
          <p:cNvPr id="7" name="Picture 15" descr="HAPPYBO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113" y="2708275"/>
            <a:ext cx="1309687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0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60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5" grpId="0" animBg="1"/>
      <p:bldP spid="60723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ChangeArrowheads="1"/>
          </p:cNvSpPr>
          <p:nvPr/>
        </p:nvSpPr>
        <p:spPr bwMode="auto">
          <a:xfrm>
            <a:off x="0" y="765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Клянусь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мама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и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папа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бабушка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и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дедушка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! 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Ходить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только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по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тротуару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и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не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ходить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по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проезжей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части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 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Переходить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улицу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только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там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где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положено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и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никогда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не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перебегать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в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неположенном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месте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Переходить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улицу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на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зеленый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свет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светофора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и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никогда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не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ходить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на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красный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свет</a:t>
            </a:r>
            <a:r>
              <a:rPr lang="en-US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!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66004" y="153180"/>
            <a:ext cx="6223819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Клятва юного пешехода</a:t>
            </a:r>
          </a:p>
        </p:txBody>
      </p:sp>
      <p:pic>
        <p:nvPicPr>
          <p:cNvPr id="60419" name="Picture 6" descr="j02321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1773238"/>
            <a:ext cx="19970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WordArt 2"/>
          <p:cNvSpPr>
            <a:spLocks noChangeArrowheads="1" noChangeShapeType="1" noTextEdit="1"/>
          </p:cNvSpPr>
          <p:nvPr/>
        </p:nvSpPr>
        <p:spPr bwMode="auto">
          <a:xfrm>
            <a:off x="581025" y="5300663"/>
            <a:ext cx="7924800" cy="1252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Счастливого пути!</a:t>
            </a:r>
          </a:p>
        </p:txBody>
      </p:sp>
      <p:pic>
        <p:nvPicPr>
          <p:cNvPr id="599045" name="Picture 5" descr="BD0730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2724150"/>
            <a:ext cx="280035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418763" y="476672"/>
            <a:ext cx="5467672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 улице будьте внимательны, дети,</a:t>
            </a:r>
            <a:b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Твёрдо запомните правила эти.</a:t>
            </a:r>
            <a:b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 осторожности помни всегда,</a:t>
            </a:r>
            <a:b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Чтоб не случилась с тобою беда!</a:t>
            </a:r>
          </a:p>
        </p:txBody>
      </p:sp>
      <p:pic>
        <p:nvPicPr>
          <p:cNvPr id="61444" name="Picture 14" descr="MIS1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476250"/>
            <a:ext cx="2087563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990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1913"/>
          <p:cNvGrpSpPr>
            <a:grpSpLocks/>
          </p:cNvGrpSpPr>
          <p:nvPr/>
        </p:nvGrpSpPr>
        <p:grpSpPr bwMode="auto">
          <a:xfrm>
            <a:off x="-1073150" y="-6873875"/>
            <a:ext cx="17487900" cy="14054138"/>
            <a:chOff x="-676" y="-4330"/>
            <a:chExt cx="11016" cy="8853"/>
          </a:xfrm>
        </p:grpSpPr>
        <p:grpSp>
          <p:nvGrpSpPr>
            <p:cNvPr id="18458" name="Group 1911"/>
            <p:cNvGrpSpPr>
              <a:grpSpLocks/>
            </p:cNvGrpSpPr>
            <p:nvPr/>
          </p:nvGrpSpPr>
          <p:grpSpPr bwMode="auto">
            <a:xfrm>
              <a:off x="-676" y="787"/>
              <a:ext cx="11016" cy="3736"/>
              <a:chOff x="-676" y="787"/>
              <a:chExt cx="11016" cy="3736"/>
            </a:xfrm>
          </p:grpSpPr>
          <p:sp>
            <p:nvSpPr>
              <p:cNvPr id="18918" name="Rectangle 3"/>
              <p:cNvSpPr>
                <a:spLocks noChangeArrowheads="1"/>
              </p:cNvSpPr>
              <p:nvPr/>
            </p:nvSpPr>
            <p:spPr bwMode="auto">
              <a:xfrm rot="4226392">
                <a:off x="4556" y="-2614"/>
                <a:ext cx="748" cy="1032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8919" name="Line 4"/>
              <p:cNvSpPr>
                <a:spLocks noChangeShapeType="1"/>
              </p:cNvSpPr>
              <p:nvPr/>
            </p:nvSpPr>
            <p:spPr bwMode="auto">
              <a:xfrm flipV="1">
                <a:off x="-676" y="787"/>
                <a:ext cx="10495" cy="373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920" name="Rectangle 5"/>
              <p:cNvSpPr>
                <a:spLocks noChangeArrowheads="1"/>
              </p:cNvSpPr>
              <p:nvPr/>
            </p:nvSpPr>
            <p:spPr bwMode="auto">
              <a:xfrm rot="4226392">
                <a:off x="4820" y="-2996"/>
                <a:ext cx="74" cy="10293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8921" name="Rectangle 6"/>
              <p:cNvSpPr>
                <a:spLocks noChangeArrowheads="1"/>
              </p:cNvSpPr>
              <p:nvPr/>
            </p:nvSpPr>
            <p:spPr bwMode="auto">
              <a:xfrm rot="4226392">
                <a:off x="4676" y="-3115"/>
                <a:ext cx="131" cy="10418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8922" name="Rectangle 7"/>
              <p:cNvSpPr>
                <a:spLocks noChangeArrowheads="1"/>
              </p:cNvSpPr>
              <p:nvPr/>
            </p:nvSpPr>
            <p:spPr bwMode="auto">
              <a:xfrm rot="4226392">
                <a:off x="5110" y="-2188"/>
                <a:ext cx="74" cy="10198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8923" name="Rectangle 8"/>
              <p:cNvSpPr>
                <a:spLocks noChangeArrowheads="1"/>
              </p:cNvSpPr>
              <p:nvPr/>
            </p:nvSpPr>
            <p:spPr bwMode="auto">
              <a:xfrm rot="4226392">
                <a:off x="5127" y="-2056"/>
                <a:ext cx="131" cy="10111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8924" name="Rectangle 9"/>
              <p:cNvSpPr>
                <a:spLocks noChangeArrowheads="1"/>
              </p:cNvSpPr>
              <p:nvPr/>
            </p:nvSpPr>
            <p:spPr bwMode="auto">
              <a:xfrm rot="4226392">
                <a:off x="5187" y="-1948"/>
                <a:ext cx="161" cy="1014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8925" name="Rectangle 10"/>
              <p:cNvSpPr>
                <a:spLocks noChangeArrowheads="1"/>
              </p:cNvSpPr>
              <p:nvPr/>
            </p:nvSpPr>
            <p:spPr bwMode="auto">
              <a:xfrm rot="4226392">
                <a:off x="4650" y="-3223"/>
                <a:ext cx="136" cy="1037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grpSp>
          <p:nvGrpSpPr>
            <p:cNvPr id="18459" name="Group 1134"/>
            <p:cNvGrpSpPr>
              <a:grpSpLocks/>
            </p:cNvGrpSpPr>
            <p:nvPr/>
          </p:nvGrpSpPr>
          <p:grpSpPr bwMode="auto">
            <a:xfrm>
              <a:off x="5846" y="-4330"/>
              <a:ext cx="3369" cy="5894"/>
              <a:chOff x="-201" y="-2190"/>
              <a:chExt cx="3369" cy="5894"/>
            </a:xfrm>
          </p:grpSpPr>
          <p:sp>
            <p:nvSpPr>
              <p:cNvPr id="18766" name="AutoShape 1135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8767" name="Group 1136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18768" name="AutoShape 1137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769" name="AutoShape 1138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770" name="AutoShape 113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771" name="Line 1140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772" name="AutoShape 114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8773" name="Group 1142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18915" name="AutoShape 114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916" name="Line 114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917" name="Line 11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74" name="Group 1146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18912" name="AutoShape 114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913" name="Line 114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914" name="Line 11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75" name="Group 1150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18909" name="AutoShape 115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910" name="Line 115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911" name="Line 11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76" name="Group 1154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18906" name="AutoShape 115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907" name="Line 115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908" name="Line 11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77" name="Group 1158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18903" name="AutoShape 115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904" name="Line 116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905" name="Line 11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78" name="Group 1162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18900" name="AutoShape 116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901" name="Line 116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902" name="Line 11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79" name="Group 1166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18897" name="AutoShape 116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98" name="Line 116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99" name="Line 11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0" name="Group 1170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18894" name="AutoShape 117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95" name="Line 117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96" name="Line 11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1" name="Group 1174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18891" name="AutoShape 117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92" name="Line 117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93" name="Line 11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2" name="Group 1178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18888" name="AutoShape 117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89" name="Line 118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90" name="Line 11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3" name="Group 1182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18885" name="AutoShape 118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86" name="Line 118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87" name="Line 11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4" name="Group 1186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18882" name="AutoShape 118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83" name="Line 118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84" name="Line 11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5" name="Group 1190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18879" name="AutoShape 119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80" name="Line 119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81" name="Line 11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6" name="Group 1194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18876" name="AutoShape 119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77" name="Line 119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78" name="Line 11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7" name="Group 1198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18873" name="AutoShape 119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74" name="Line 120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75" name="Line 12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8" name="Group 1202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18870" name="AutoShape 120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71" name="Line 120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72" name="Line 12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89" name="Group 1206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18867" name="AutoShape 120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68" name="Line 120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69" name="Line 12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90" name="Group 1210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18864" name="AutoShape 121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65" name="Line 121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66" name="Line 12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91" name="Group 1214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18861" name="AutoShape 121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62" name="Line 121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63" name="Line 12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92" name="Group 1218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18858" name="AutoShape 121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59" name="Line 122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60" name="Line 12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793" name="AutoShape 1222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8794" name="Group 1223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18855" name="AutoShape 122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56" name="Line 122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57" name="Line 12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95" name="Group 1227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18852" name="AutoShape 122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53" name="Line 122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54" name="Line 12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96" name="Group 1231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18849" name="AutoShape 123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50" name="Line 123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51" name="Line 12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97" name="Group 1235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18846" name="AutoShape 123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47" name="Line 123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48" name="Line 12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98" name="Group 1239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18843" name="AutoShape 124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44" name="Line 124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45" name="Line 12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799" name="Group 1243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18840" name="AutoShape 124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41" name="Line 124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42" name="Line 12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800" name="Group 1247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18837" name="AutoShape 124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38" name="Line 124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39" name="Line 12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801" name="Group 1251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18834" name="AutoShape 125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35" name="Line 125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36" name="Line 12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802" name="Group 1255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18831" name="AutoShape 125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32" name="Line 125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33" name="Line 12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803" name="Group 1259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18828" name="AutoShape 126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29" name="Line 126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30" name="Line 12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804" name="Group 1263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18825" name="AutoShape 126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26" name="Line 126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27" name="Line 12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805" name="Group 1267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18822" name="AutoShape 126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23" name="Line 126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24" name="Line 127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806" name="Group 1271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18819" name="AutoShape 127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20" name="Line 127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21" name="Line 12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807" name="Group 1275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18816" name="AutoShape 127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17" name="Line 127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18" name="Line 127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808" name="Group 1279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18813" name="AutoShape 128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814" name="Line 128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815" name="Line 128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809" name="Line 1283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810" name="AutoShape 128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811" name="Line 1285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812" name="Line 1286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8460" name="Group 981"/>
            <p:cNvGrpSpPr>
              <a:grpSpLocks/>
            </p:cNvGrpSpPr>
            <p:nvPr/>
          </p:nvGrpSpPr>
          <p:grpSpPr bwMode="auto">
            <a:xfrm>
              <a:off x="2832" y="-3259"/>
              <a:ext cx="3369" cy="5894"/>
              <a:chOff x="-201" y="-2190"/>
              <a:chExt cx="3369" cy="5894"/>
            </a:xfrm>
          </p:grpSpPr>
          <p:sp>
            <p:nvSpPr>
              <p:cNvPr id="18614" name="AutoShape 982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8615" name="Group 983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18616" name="AutoShape 984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617" name="AutoShape 985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618" name="AutoShape 98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619" name="Line 987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620" name="AutoShape 98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8621" name="Group 989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18763" name="AutoShape 99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64" name="Line 99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65" name="Line 9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22" name="Group 993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18760" name="AutoShape 99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61" name="Line 99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62" name="Line 9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23" name="Group 997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18757" name="AutoShape 99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58" name="Line 99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59" name="Line 100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24" name="Group 1001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18754" name="AutoShape 100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55" name="Line 100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56" name="Line 10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25" name="Group 1005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18751" name="AutoShape 100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52" name="Line 100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53" name="Line 10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26" name="Group 1009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18748" name="AutoShape 101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49" name="Line 101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50" name="Line 10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27" name="Group 1013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18745" name="AutoShape 101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46" name="Line 101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47" name="Line 10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28" name="Group 1017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18742" name="AutoShape 101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43" name="Line 101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44" name="Line 10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29" name="Group 1021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18739" name="AutoShape 102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40" name="Line 102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41" name="Line 10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0" name="Group 1025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18736" name="AutoShape 102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37" name="Line 102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38" name="Line 10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1" name="Group 1029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18733" name="AutoShape 103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34" name="Line 103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35" name="Line 10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2" name="Group 1033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18730" name="AutoShape 103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31" name="Line 103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32" name="Line 10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3" name="Group 1037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18727" name="AutoShape 103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28" name="Line 103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29" name="Line 10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4" name="Group 1041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18724" name="AutoShape 104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25" name="Line 104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26" name="Line 10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5" name="Group 1045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18721" name="AutoShape 104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22" name="Line 104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23" name="Line 10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6" name="Group 1049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18718" name="AutoShape 105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19" name="Line 105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20" name="Line 10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7" name="Group 1053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18715" name="AutoShape 105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16" name="Line 105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17" name="Line 10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8" name="Group 1057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18712" name="AutoShape 105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13" name="Line 105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14" name="Line 10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39" name="Group 1061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18709" name="AutoShape 106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10" name="Line 106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11" name="Line 10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40" name="Group 1065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18706" name="AutoShape 106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07" name="Line 106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08" name="Line 106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641" name="AutoShape 1069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8642" name="Group 1070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18703" name="AutoShape 107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04" name="Line 107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05" name="Line 10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43" name="Group 1074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18700" name="AutoShape 107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701" name="Line 107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702" name="Line 10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44" name="Group 1078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18697" name="AutoShape 107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98" name="Line 108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99" name="Line 10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45" name="Group 1082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18694" name="AutoShape 108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95" name="Line 108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96" name="Line 10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46" name="Group 1086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18691" name="AutoShape 108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92" name="Line 108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93" name="Line 10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47" name="Group 1090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18688" name="AutoShape 109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89" name="Line 109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90" name="Line 10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48" name="Group 1094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18685" name="AutoShape 109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86" name="Line 109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87" name="Line 10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49" name="Group 1098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18682" name="AutoShape 109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83" name="Line 110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84" name="Line 11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50" name="Group 1102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18679" name="AutoShape 110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80" name="Line 110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81" name="Line 11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51" name="Group 1106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18676" name="AutoShape 110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77" name="Line 110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78" name="Line 11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52" name="Group 1110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18673" name="AutoShape 111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74" name="Line 111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75" name="Line 11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53" name="Group 1114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18670" name="AutoShape 111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71" name="Line 111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72" name="Line 11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54" name="Group 1118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18667" name="AutoShape 111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68" name="Line 112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69" name="Line 11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55" name="Group 1122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18664" name="AutoShape 112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65" name="Line 112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66" name="Line 11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56" name="Group 1126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18661" name="AutoShape 112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62" name="Line 112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63" name="Line 11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657" name="Line 1130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658" name="AutoShape 113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659" name="Line 1132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660" name="Line 1133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8461" name="Group 980"/>
            <p:cNvGrpSpPr>
              <a:grpSpLocks/>
            </p:cNvGrpSpPr>
            <p:nvPr/>
          </p:nvGrpSpPr>
          <p:grpSpPr bwMode="auto">
            <a:xfrm>
              <a:off x="-201" y="-2190"/>
              <a:ext cx="3369" cy="5894"/>
              <a:chOff x="-201" y="-2190"/>
              <a:chExt cx="3369" cy="5894"/>
            </a:xfrm>
          </p:grpSpPr>
          <p:sp>
            <p:nvSpPr>
              <p:cNvPr id="18462" name="AutoShape 426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8463" name="Group 828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18464" name="AutoShape 324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465" name="AutoShape 325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466" name="AutoShape 32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467" name="Line 328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68" name="AutoShape 33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8469" name="Group 346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18611" name="AutoShape 34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12" name="Line 34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13" name="Line 3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0" name="Group 350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18608" name="AutoShape 35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09" name="Line 35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10" name="Line 3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1" name="Group 354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18605" name="AutoShape 35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06" name="Line 35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07" name="Line 3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2" name="Group 358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18602" name="AutoShape 35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03" name="Line 36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04" name="Line 3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3" name="Group 362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18599" name="AutoShape 36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600" name="Line 36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01" name="Line 3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4" name="Group 366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18596" name="AutoShape 36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97" name="Line 36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98" name="Line 3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5" name="Group 370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18593" name="AutoShape 37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94" name="Line 37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95" name="Line 3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6" name="Group 374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18590" name="AutoShape 37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91" name="Line 37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92" name="Line 3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7" name="Group 378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18587" name="AutoShape 37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88" name="Line 38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89" name="Line 3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8" name="Group 382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18584" name="AutoShape 38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85" name="Line 38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86" name="Line 3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79" name="Group 386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18581" name="AutoShape 38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82" name="Line 38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83" name="Line 3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80" name="Group 390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18578" name="AutoShape 39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79" name="Line 39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80" name="Line 3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81" name="Group 394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18575" name="AutoShape 39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76" name="Line 39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77" name="Line 3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82" name="Group 398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18572" name="AutoShape 39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73" name="Line 40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74" name="Line 4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83" name="Group 402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18569" name="AutoShape 40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70" name="Line 40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71" name="Line 4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84" name="Group 406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18566" name="AutoShape 40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67" name="Line 40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68" name="Line 4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85" name="Group 410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18563" name="AutoShape 41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64" name="Line 41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65" name="Line 4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86" name="Group 414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18560" name="AutoShape 41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61" name="Line 41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62" name="Line 4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87" name="Group 418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18557" name="AutoShape 41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58" name="Line 42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59" name="Line 4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88" name="Group 422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18554" name="AutoShape 42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55" name="Line 42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56" name="Line 4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489" name="AutoShape 429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8490" name="Group 433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18551" name="AutoShape 43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52" name="Line 43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53" name="Line 4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91" name="Group 434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18548" name="AutoShape 43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49" name="Line 43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50" name="Line 4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92" name="Group 438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18545" name="AutoShape 43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46" name="Line 44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47" name="Line 4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93" name="Group 442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18542" name="AutoShape 44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43" name="Line 44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44" name="Line 4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94" name="Group 446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18539" name="AutoShape 44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40" name="Line 44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41" name="Line 4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95" name="Group 450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18536" name="AutoShape 45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37" name="Line 45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38" name="Line 4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96" name="Group 454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18533" name="AutoShape 45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34" name="Line 45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35" name="Line 4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97" name="Group 458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18530" name="AutoShape 45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31" name="Line 46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32" name="Line 4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98" name="Group 462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18527" name="AutoShape 46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28" name="Line 46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29" name="Line 4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99" name="Group 466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18524" name="AutoShape 46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25" name="Line 46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26" name="Line 4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500" name="Group 470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18521" name="AutoShape 47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22" name="Line 47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23" name="Line 4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501" name="Group 474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18518" name="AutoShape 47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19" name="Line 47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20" name="Line 4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502" name="Group 478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18515" name="AutoShape 47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16" name="Line 48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17" name="Line 4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503" name="Group 482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18512" name="AutoShape 48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13" name="Line 48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14" name="Line 4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504" name="Group 486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18509" name="AutoShape 48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8510" name="Line 48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511" name="Line 4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505" name="Line 824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6" name="AutoShape 8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8507" name="Line 826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08" name="Line 827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pic>
        <p:nvPicPr>
          <p:cNvPr id="21370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72" name="03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685800" y="3810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1919" descr="человек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808080"/>
              </a:clrFrom>
              <a:clrTo>
                <a:srgbClr val="8080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2057400"/>
            <a:ext cx="398463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74" name="Picture 1918" descr="Авто 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906000" y="1689100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73" name="Picture 1917" descr="Авто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8463" y="6705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43" name="Picture 427" descr="aluno03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132263" y="54102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923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63400" y="3095625"/>
            <a:ext cx="10731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924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9525" y="3267075"/>
            <a:ext cx="10731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925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48975" y="3467100"/>
            <a:ext cx="10731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926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296525" y="3686175"/>
            <a:ext cx="10731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1927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810750" y="3848100"/>
            <a:ext cx="10731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1928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48775" y="4048125"/>
            <a:ext cx="10731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1929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07425" y="4276725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1930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0225" y="4505325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1931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7775" y="4714875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1932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35800" y="4905375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0" name="Picture 1933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0025" y="5038725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76" name="Picture 1920" descr="kats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 rot="1410" flipH="1">
            <a:off x="9169400" y="6318250"/>
            <a:ext cx="4572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2" name="Picture 1934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69000" y="5248275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3" name="Picture 1935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9725" y="5457825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4" name="Picture 1936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14900" y="5657850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5" name="Picture 1937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5867400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6" name="Picture 1938" descr="дерево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79877A"/>
              </a:clrFrom>
              <a:clrTo>
                <a:srgbClr val="7987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86175" y="6019800"/>
            <a:ext cx="1168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395" name="WordArt 1939"/>
          <p:cNvSpPr>
            <a:spLocks noChangeArrowheads="1" noChangeShapeType="1" noTextEdit="1"/>
          </p:cNvSpPr>
          <p:nvPr/>
        </p:nvSpPr>
        <p:spPr bwMode="auto">
          <a:xfrm rot="-1080000">
            <a:off x="1844675" y="3425825"/>
            <a:ext cx="2051050" cy="161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181"/>
              </a:avLst>
            </a:prstTxWarp>
            <a:scene3d>
              <a:camera prst="legacyObliqueTopLeft">
                <a:rot lat="20999997" lon="0" rev="0"/>
              </a:camera>
              <a:lightRig rig="legacyFlat3" dir="t"/>
            </a:scene3d>
            <a:sp3d extrusionH="100000" prstMaterial="legacyMatte">
              <a:extrusionClr>
                <a:srgbClr val="003399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ПРОДУКТЫ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213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9594" fill="hold"/>
                                        <p:tgtEl>
                                          <p:spTgt spid="213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1.40834 -0.66667 " pathEditMode="relative" ptsTypes="AA">
                                      <p:cBhvr>
                                        <p:cTn id="10" dur="5000" fill="hold"/>
                                        <p:tgtEl>
                                          <p:spTgt spid="21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1.35833 0.64444 " pathEditMode="relative" ptsTypes="AA">
                                      <p:cBhvr>
                                        <p:cTn id="12" dur="3000" fill="hold"/>
                                        <p:tgtEl>
                                          <p:spTgt spid="21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22045E-16 4.44444E-6 L -0.35417 4.44444E-6 " pathEditMode="relative" rAng="0" ptsTypes="AA">
                                      <p:cBhvr>
                                        <p:cTn id="14" dur="8000" fill="hold"/>
                                        <p:tgtEl>
                                          <p:spTgt spid="21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2963E-6 L 0.40833 -0.18888 " pathEditMode="relative" ptsTypes="AA">
                                      <p:cBhvr>
                                        <p:cTn id="16" dur="12000" fill="hold"/>
                                        <p:tgtEl>
                                          <p:spTgt spid="96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0" autoRev="1" fill="hold"/>
                                        <p:tgtEl>
                                          <p:spTgt spid="213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0" autoRev="1" fill="hold"/>
                                        <p:tgtEl>
                                          <p:spTgt spid="213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20" dur="2500" autoRev="1" fill="hold"/>
                                        <p:tgtEl>
                                          <p:spTgt spid="213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0" autoRev="1" fill="hold"/>
                                        <p:tgtEl>
                                          <p:spTgt spid="213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370"/>
                </p:tgtEl>
              </p:cMediaNode>
            </p:audio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372"/>
                </p:tgtEl>
              </p:cMediaNode>
            </p:audio>
          </p:childTnLst>
        </p:cTn>
      </p:par>
    </p:tnLst>
    <p:bldLst>
      <p:bldP spid="2139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8904" y="0"/>
            <a:ext cx="364619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Источники: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458362"/>
            <a:ext cx="7754311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1. 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http://www.uchportal.ru/load/90-1-0-14670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4847" y="2276872"/>
            <a:ext cx="7753981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2. Материалы для уроков. Презентация по ПДД «Мы идем в школу»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http://cdfdc.narod.ru/080801.html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8738" y="4005064"/>
            <a:ext cx="8001913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3. «Чтобы путь был счастливым»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Презентация по ПДД 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http://festival.1september.ru/articles/537398/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 </a:t>
            </a:r>
          </a:p>
        </p:txBody>
      </p:sp>
      <p:pic>
        <p:nvPicPr>
          <p:cNvPr id="62469" name="Picture 9" descr="Рисунок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5189538"/>
            <a:ext cx="2160588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1073150" y="-6873875"/>
            <a:ext cx="17487900" cy="14054138"/>
            <a:chOff x="-676" y="-4330"/>
            <a:chExt cx="11016" cy="8853"/>
          </a:xfrm>
        </p:grpSpPr>
        <p:grpSp>
          <p:nvGrpSpPr>
            <p:cNvPr id="19463" name="Group 3"/>
            <p:cNvGrpSpPr>
              <a:grpSpLocks/>
            </p:cNvGrpSpPr>
            <p:nvPr/>
          </p:nvGrpSpPr>
          <p:grpSpPr bwMode="auto">
            <a:xfrm>
              <a:off x="-676" y="787"/>
              <a:ext cx="11016" cy="3736"/>
              <a:chOff x="-676" y="787"/>
              <a:chExt cx="11016" cy="3736"/>
            </a:xfrm>
          </p:grpSpPr>
          <p:sp>
            <p:nvSpPr>
              <p:cNvPr id="19923" name="Rectangle 4"/>
              <p:cNvSpPr>
                <a:spLocks noChangeArrowheads="1"/>
              </p:cNvSpPr>
              <p:nvPr/>
            </p:nvSpPr>
            <p:spPr bwMode="auto">
              <a:xfrm rot="4226392">
                <a:off x="4556" y="-2614"/>
                <a:ext cx="748" cy="1032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9924" name="Line 5"/>
              <p:cNvSpPr>
                <a:spLocks noChangeShapeType="1"/>
              </p:cNvSpPr>
              <p:nvPr/>
            </p:nvSpPr>
            <p:spPr bwMode="auto">
              <a:xfrm flipV="1">
                <a:off x="-676" y="787"/>
                <a:ext cx="10495" cy="373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925" name="Rectangle 6"/>
              <p:cNvSpPr>
                <a:spLocks noChangeArrowheads="1"/>
              </p:cNvSpPr>
              <p:nvPr/>
            </p:nvSpPr>
            <p:spPr bwMode="auto">
              <a:xfrm rot="4226392">
                <a:off x="4820" y="-2996"/>
                <a:ext cx="74" cy="10293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9926" name="Rectangle 7"/>
              <p:cNvSpPr>
                <a:spLocks noChangeArrowheads="1"/>
              </p:cNvSpPr>
              <p:nvPr/>
            </p:nvSpPr>
            <p:spPr bwMode="auto">
              <a:xfrm rot="4226392">
                <a:off x="4676" y="-3115"/>
                <a:ext cx="131" cy="10418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9927" name="Rectangle 8"/>
              <p:cNvSpPr>
                <a:spLocks noChangeArrowheads="1"/>
              </p:cNvSpPr>
              <p:nvPr/>
            </p:nvSpPr>
            <p:spPr bwMode="auto">
              <a:xfrm rot="4226392">
                <a:off x="5110" y="-2188"/>
                <a:ext cx="74" cy="10198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9928" name="Rectangle 9"/>
              <p:cNvSpPr>
                <a:spLocks noChangeArrowheads="1"/>
              </p:cNvSpPr>
              <p:nvPr/>
            </p:nvSpPr>
            <p:spPr bwMode="auto">
              <a:xfrm rot="4226392">
                <a:off x="5127" y="-2056"/>
                <a:ext cx="131" cy="10111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9929" name="Rectangle 10"/>
              <p:cNvSpPr>
                <a:spLocks noChangeArrowheads="1"/>
              </p:cNvSpPr>
              <p:nvPr/>
            </p:nvSpPr>
            <p:spPr bwMode="auto">
              <a:xfrm rot="4226392">
                <a:off x="5187" y="-1948"/>
                <a:ext cx="161" cy="1014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19930" name="Rectangle 11"/>
              <p:cNvSpPr>
                <a:spLocks noChangeArrowheads="1"/>
              </p:cNvSpPr>
              <p:nvPr/>
            </p:nvSpPr>
            <p:spPr bwMode="auto">
              <a:xfrm rot="4226392">
                <a:off x="4650" y="-3223"/>
                <a:ext cx="136" cy="1037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grpSp>
          <p:nvGrpSpPr>
            <p:cNvPr id="19464" name="Group 12"/>
            <p:cNvGrpSpPr>
              <a:grpSpLocks/>
            </p:cNvGrpSpPr>
            <p:nvPr/>
          </p:nvGrpSpPr>
          <p:grpSpPr bwMode="auto">
            <a:xfrm>
              <a:off x="5846" y="-4330"/>
              <a:ext cx="3369" cy="5894"/>
              <a:chOff x="-201" y="-2190"/>
              <a:chExt cx="3369" cy="5894"/>
            </a:xfrm>
          </p:grpSpPr>
          <p:sp>
            <p:nvSpPr>
              <p:cNvPr id="19771" name="AutoShape 13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9772" name="Group 14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19773" name="AutoShape 15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774" name="AutoShape 16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775" name="AutoShape 1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776" name="Line 18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777" name="AutoShape 1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9778" name="Group 20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19920" name="AutoShape 2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921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922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79" name="Group 24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19917" name="AutoShape 2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918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919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0" name="Group 28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19914" name="AutoShape 2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91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916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1" name="Group 32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19911" name="AutoShape 3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912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913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2" name="Group 36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19908" name="AutoShape 3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909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910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3" name="Group 40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19905" name="AutoShape 4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90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907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4" name="Group 44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19902" name="AutoShape 4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903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904" name="Line 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5" name="Group 48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19899" name="AutoShape 4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900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901" name="Line 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6" name="Group 52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19896" name="AutoShape 5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97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98" name="Line 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7" name="Group 56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19893" name="AutoShape 5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94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95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8" name="Group 60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19890" name="AutoShape 6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91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92" name="Line 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89" name="Group 64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19887" name="AutoShape 6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88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89" name="Line 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90" name="Group 68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19884" name="AutoShape 6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85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86" name="Line 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91" name="Group 72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19881" name="AutoShape 7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82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83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92" name="Group 76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19878" name="AutoShape 7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79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80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93" name="Group 80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19875" name="AutoShape 8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76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77" name="Line 8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94" name="Group 84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19872" name="AutoShape 8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73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74" name="Line 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95" name="Group 88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19869" name="AutoShape 8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70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71" name="Line 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96" name="Group 92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19866" name="AutoShape 9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67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68" name="Line 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797" name="Group 96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19863" name="AutoShape 9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64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65" name="Line 9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798" name="AutoShape 100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9799" name="Group 101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19860" name="AutoShape 10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61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62" name="Line 1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0" name="Group 105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19857" name="AutoShape 10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58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59" name="Line 1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1" name="Group 109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19854" name="AutoShape 11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55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56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2" name="Group 113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19851" name="AutoShape 11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52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53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3" name="Group 117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19848" name="AutoShape 11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49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50" name="Line 1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4" name="Group 121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19845" name="AutoShape 12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46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47" name="Line 1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5" name="Group 125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19842" name="AutoShape 12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4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44" name="Line 1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6" name="Group 129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19839" name="AutoShape 13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40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41" name="Line 1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7" name="Group 133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19836" name="AutoShape 13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37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38" name="Line 1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8" name="Group 137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19833" name="AutoShape 13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34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35" name="Line 1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09" name="Group 141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19830" name="AutoShape 14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31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32" name="Line 1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10" name="Group 145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19827" name="AutoShape 14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28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29" name="Line 1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11" name="Group 149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19824" name="AutoShape 15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25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26" name="Line 1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12" name="Group 153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19821" name="AutoShape 15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22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23" name="Line 1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813" name="Group 157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19818" name="AutoShape 15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81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820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814" name="Line 161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815" name="AutoShape 16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816" name="Line 163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817" name="Line 164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9465" name="Group 165"/>
            <p:cNvGrpSpPr>
              <a:grpSpLocks/>
            </p:cNvGrpSpPr>
            <p:nvPr/>
          </p:nvGrpSpPr>
          <p:grpSpPr bwMode="auto">
            <a:xfrm>
              <a:off x="2832" y="-3259"/>
              <a:ext cx="3369" cy="5894"/>
              <a:chOff x="-201" y="-2190"/>
              <a:chExt cx="3369" cy="5894"/>
            </a:xfrm>
          </p:grpSpPr>
          <p:sp>
            <p:nvSpPr>
              <p:cNvPr id="19619" name="AutoShape 166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9620" name="Group 167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19621" name="AutoShape 168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622" name="AutoShape 169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623" name="AutoShape 17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624" name="Line 171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625" name="AutoShape 17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9626" name="Group 173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19768" name="AutoShape 17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69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70" name="Line 1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27" name="Group 177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19765" name="AutoShape 17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66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67" name="Line 1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28" name="Group 181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19762" name="AutoShape 18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63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64" name="Line 18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29" name="Group 185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19759" name="AutoShape 18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60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61" name="Line 18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0" name="Group 189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19756" name="AutoShape 19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57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58" name="Line 1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1" name="Group 193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19753" name="AutoShape 19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54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55" name="Line 1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2" name="Group 197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19750" name="AutoShape 19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51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52" name="Line 20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3" name="Group 201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19747" name="AutoShape 20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48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49" name="Line 2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4" name="Group 205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19744" name="AutoShape 20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45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46" name="Line 2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5" name="Group 209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19741" name="AutoShape 21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43" name="Line 2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6" name="Group 213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19738" name="AutoShape 21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39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40" name="Line 2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7" name="Group 217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19735" name="AutoShape 21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36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37" name="Line 2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8" name="Group 221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19732" name="AutoShape 22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33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34" name="Line 2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39" name="Group 225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19729" name="AutoShape 22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30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31" name="Line 2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40" name="Group 229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19726" name="AutoShape 23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28" name="Line 2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41" name="Group 233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19723" name="AutoShape 23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24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25" name="Line 2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42" name="Group 237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19720" name="AutoShape 23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21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22" name="Line 2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43" name="Group 241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19717" name="AutoShape 24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18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19" name="Line 2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44" name="Group 245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19714" name="AutoShape 24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15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16" name="Line 2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45" name="Group 249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19711" name="AutoShape 25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12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13" name="Line 2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646" name="AutoShape 253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9647" name="Group 254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19708" name="AutoShape 25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09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10" name="Line 2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48" name="Group 258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19705" name="AutoShape 25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06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07" name="Line 2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49" name="Group 262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19702" name="AutoShape 26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03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04" name="Line 2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0" name="Group 266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19699" name="AutoShape 26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700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701" name="Line 2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1" name="Group 270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19696" name="AutoShape 27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97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98" name="Line 2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2" name="Group 274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19693" name="AutoShape 27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94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95" name="Line 2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3" name="Group 278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19690" name="AutoShape 27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91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92" name="Line 2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4" name="Group 282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19687" name="AutoShape 28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88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89" name="Line 2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5" name="Group 286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19684" name="AutoShape 28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85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86" name="Line 2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6" name="Group 290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19681" name="AutoShape 29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82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83" name="Line 2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7" name="Group 294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19678" name="AutoShape 29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79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80" name="Line 2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8" name="Group 298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19675" name="AutoShape 29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76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77" name="Line 3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59" name="Group 302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19672" name="AutoShape 30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73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74" name="Line 3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60" name="Group 306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19669" name="AutoShape 30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70" name="Line 30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71" name="Line 3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661" name="Group 310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19666" name="AutoShape 31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67" name="Line 31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68" name="Line 3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662" name="Line 314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663" name="AutoShape 31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664" name="Line 316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665" name="Line 317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9466" name="Group 318"/>
            <p:cNvGrpSpPr>
              <a:grpSpLocks/>
            </p:cNvGrpSpPr>
            <p:nvPr/>
          </p:nvGrpSpPr>
          <p:grpSpPr bwMode="auto">
            <a:xfrm>
              <a:off x="-201" y="-2190"/>
              <a:ext cx="3369" cy="5894"/>
              <a:chOff x="-201" y="-2190"/>
              <a:chExt cx="3369" cy="5894"/>
            </a:xfrm>
          </p:grpSpPr>
          <p:sp>
            <p:nvSpPr>
              <p:cNvPr id="19467" name="AutoShape 319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19468" name="Group 320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19469" name="AutoShape 321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470" name="AutoShape 322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471" name="AutoShape 32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472" name="Line 324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473" name="AutoShape 3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9474" name="Group 326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19616" name="AutoShape 32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17" name="Line 32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18" name="Line 3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75" name="Group 330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19613" name="AutoShape 33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14" name="Line 33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15" name="Line 3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76" name="Group 334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19610" name="AutoShape 33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11" name="Line 33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12" name="Line 3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77" name="Group 338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19607" name="AutoShape 33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08" name="Line 34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09" name="Line 3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78" name="Group 342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19604" name="AutoShape 34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05" name="Line 34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06" name="Line 3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79" name="Group 346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19601" name="AutoShape 34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602" name="Line 34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03" name="Line 3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0" name="Group 350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19598" name="AutoShape 35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99" name="Line 35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600" name="Line 3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1" name="Group 354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19595" name="AutoShape 35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96" name="Line 35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97" name="Line 3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2" name="Group 358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19592" name="AutoShape 35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93" name="Line 36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94" name="Line 3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3" name="Group 362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19589" name="AutoShape 36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90" name="Line 36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91" name="Line 3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4" name="Group 366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19586" name="AutoShape 36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87" name="Line 36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88" name="Line 3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5" name="Group 370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19583" name="AutoShape 37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84" name="Line 37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85" name="Line 3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6" name="Group 374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19580" name="AutoShape 37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81" name="Line 37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82" name="Line 3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7" name="Group 378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19577" name="AutoShape 37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78" name="Line 38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79" name="Line 3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8" name="Group 382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19574" name="AutoShape 38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75" name="Line 38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76" name="Line 3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89" name="Group 386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19571" name="AutoShape 38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72" name="Line 38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73" name="Line 3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90" name="Group 390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19568" name="AutoShape 39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69" name="Line 39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70" name="Line 3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91" name="Group 394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19565" name="AutoShape 39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66" name="Line 39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67" name="Line 3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92" name="Group 398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19562" name="AutoShape 39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63" name="Line 40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64" name="Line 4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93" name="Group 402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19559" name="AutoShape 40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60" name="Line 40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61" name="Line 4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494" name="AutoShape 406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19495" name="Group 407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19556" name="AutoShape 40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57" name="Line 40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58" name="Line 4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96" name="Group 411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19553" name="AutoShape 41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54" name="Line 41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55" name="Line 4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97" name="Group 415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19550" name="AutoShape 41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51" name="Line 41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52" name="Line 4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98" name="Group 419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19547" name="AutoShape 42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48" name="Line 42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49" name="Line 4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499" name="Group 423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19544" name="AutoShape 42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45" name="Line 42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46" name="Line 4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0" name="Group 427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19541" name="AutoShape 42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42" name="Line 42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43" name="Line 4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1" name="Group 431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19538" name="AutoShape 43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39" name="Line 43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40" name="Line 4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2" name="Group 435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19535" name="AutoShape 43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36" name="Line 43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37" name="Line 4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3" name="Group 439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19532" name="AutoShape 44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33" name="Line 44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34" name="Line 4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4" name="Group 443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19529" name="AutoShape 44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30" name="Line 44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31" name="Line 4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5" name="Group 447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19526" name="AutoShape 44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27" name="Line 44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28" name="Line 4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6" name="Group 451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19523" name="AutoShape 45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24" name="Line 45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25" name="Line 4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7" name="Group 455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19520" name="AutoShape 45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21" name="Line 45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22" name="Line 4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8" name="Group 459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19517" name="AutoShape 46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18" name="Line 46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19" name="Line 4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509" name="Group 463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19514" name="AutoShape 46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19515" name="Line 46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516" name="Line 4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9510" name="Line 467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1" name="AutoShape 46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19512" name="Line 469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3" name="Line 470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pic>
        <p:nvPicPr>
          <p:cNvPr id="26071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073" name="Picture 473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906000" y="1689100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074" name="Picture 474" descr="Авто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8463" y="6705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475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32263" y="54102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076" name="04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762000" y="3581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260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7462" fill="hold"/>
                                        <p:tgtEl>
                                          <p:spTgt spid="260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2222E-6 L -0.52292 0.24653 " pathEditMode="relative" rAng="0" ptsTypes="AA">
                                      <p:cBhvr>
                                        <p:cTn id="10" dur="1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00" y="123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1.40834 -0.66667 " pathEditMode="relative" ptsTypes="AA">
                                      <p:cBhvr>
                                        <p:cTn id="12" dur="5000" fill="hold"/>
                                        <p:tgtEl>
                                          <p:spTgt spid="26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1.35833 0.64444 " pathEditMode="relative" ptsTypes="AA">
                                      <p:cBhvr>
                                        <p:cTn id="14" dur="3000" fill="hold"/>
                                        <p:tgtEl>
                                          <p:spTgt spid="260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1000"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071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07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2"/>
          <p:cNvGrpSpPr>
            <a:grpSpLocks/>
          </p:cNvGrpSpPr>
          <p:nvPr/>
        </p:nvGrpSpPr>
        <p:grpSpPr bwMode="auto">
          <a:xfrm>
            <a:off x="-1073150" y="-6873875"/>
            <a:ext cx="17487900" cy="14054138"/>
            <a:chOff x="-676" y="-4330"/>
            <a:chExt cx="11016" cy="8853"/>
          </a:xfrm>
        </p:grpSpPr>
        <p:grpSp>
          <p:nvGrpSpPr>
            <p:cNvPr id="20493" name="Group 3"/>
            <p:cNvGrpSpPr>
              <a:grpSpLocks/>
            </p:cNvGrpSpPr>
            <p:nvPr/>
          </p:nvGrpSpPr>
          <p:grpSpPr bwMode="auto">
            <a:xfrm>
              <a:off x="-676" y="787"/>
              <a:ext cx="11016" cy="3736"/>
              <a:chOff x="-676" y="787"/>
              <a:chExt cx="11016" cy="3736"/>
            </a:xfrm>
          </p:grpSpPr>
          <p:sp>
            <p:nvSpPr>
              <p:cNvPr id="20953" name="Rectangle 4"/>
              <p:cNvSpPr>
                <a:spLocks noChangeArrowheads="1"/>
              </p:cNvSpPr>
              <p:nvPr/>
            </p:nvSpPr>
            <p:spPr bwMode="auto">
              <a:xfrm rot="4226392">
                <a:off x="4556" y="-2614"/>
                <a:ext cx="748" cy="1032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954" name="Line 5"/>
              <p:cNvSpPr>
                <a:spLocks noChangeShapeType="1"/>
              </p:cNvSpPr>
              <p:nvPr/>
            </p:nvSpPr>
            <p:spPr bwMode="auto">
              <a:xfrm flipV="1">
                <a:off x="-676" y="787"/>
                <a:ext cx="10495" cy="373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55" name="Rectangle 6"/>
              <p:cNvSpPr>
                <a:spLocks noChangeArrowheads="1"/>
              </p:cNvSpPr>
              <p:nvPr/>
            </p:nvSpPr>
            <p:spPr bwMode="auto">
              <a:xfrm rot="4226392">
                <a:off x="4820" y="-2996"/>
                <a:ext cx="74" cy="10293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956" name="Rectangle 7"/>
              <p:cNvSpPr>
                <a:spLocks noChangeArrowheads="1"/>
              </p:cNvSpPr>
              <p:nvPr/>
            </p:nvSpPr>
            <p:spPr bwMode="auto">
              <a:xfrm rot="4226392">
                <a:off x="4676" y="-3115"/>
                <a:ext cx="131" cy="10418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957" name="Rectangle 8"/>
              <p:cNvSpPr>
                <a:spLocks noChangeArrowheads="1"/>
              </p:cNvSpPr>
              <p:nvPr/>
            </p:nvSpPr>
            <p:spPr bwMode="auto">
              <a:xfrm rot="4226392">
                <a:off x="5110" y="-2188"/>
                <a:ext cx="74" cy="10198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958" name="Rectangle 9"/>
              <p:cNvSpPr>
                <a:spLocks noChangeArrowheads="1"/>
              </p:cNvSpPr>
              <p:nvPr/>
            </p:nvSpPr>
            <p:spPr bwMode="auto">
              <a:xfrm rot="4226392">
                <a:off x="5127" y="-2056"/>
                <a:ext cx="131" cy="10111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959" name="Rectangle 10"/>
              <p:cNvSpPr>
                <a:spLocks noChangeArrowheads="1"/>
              </p:cNvSpPr>
              <p:nvPr/>
            </p:nvSpPr>
            <p:spPr bwMode="auto">
              <a:xfrm rot="4226392">
                <a:off x="5187" y="-1948"/>
                <a:ext cx="161" cy="1014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0960" name="Rectangle 11"/>
              <p:cNvSpPr>
                <a:spLocks noChangeArrowheads="1"/>
              </p:cNvSpPr>
              <p:nvPr/>
            </p:nvSpPr>
            <p:spPr bwMode="auto">
              <a:xfrm rot="4226392">
                <a:off x="4650" y="-3223"/>
                <a:ext cx="136" cy="1037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grpSp>
          <p:nvGrpSpPr>
            <p:cNvPr id="20494" name="Group 12"/>
            <p:cNvGrpSpPr>
              <a:grpSpLocks/>
            </p:cNvGrpSpPr>
            <p:nvPr/>
          </p:nvGrpSpPr>
          <p:grpSpPr bwMode="auto">
            <a:xfrm>
              <a:off x="5846" y="-4330"/>
              <a:ext cx="3369" cy="5894"/>
              <a:chOff x="-201" y="-2190"/>
              <a:chExt cx="3369" cy="5894"/>
            </a:xfrm>
          </p:grpSpPr>
          <p:sp>
            <p:nvSpPr>
              <p:cNvPr id="20801" name="AutoShape 13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0802" name="Group 14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20803" name="AutoShape 15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804" name="AutoShape 16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805" name="AutoShape 1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806" name="Line 18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807" name="AutoShape 1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0808" name="Group 20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20950" name="AutoShape 2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51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52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09" name="Group 24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20947" name="AutoShape 2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48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49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0" name="Group 28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20944" name="AutoShape 2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4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46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1" name="Group 32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20941" name="AutoShape 3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42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43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2" name="Group 36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20938" name="AutoShape 3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39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40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3" name="Group 40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20935" name="AutoShape 4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3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37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4" name="Group 44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20932" name="AutoShape 4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33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34" name="Line 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5" name="Group 48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20929" name="AutoShape 4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30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31" name="Line 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6" name="Group 52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20926" name="AutoShape 5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27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28" name="Line 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7" name="Group 56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20923" name="AutoShape 5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24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25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8" name="Group 60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20920" name="AutoShape 6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21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22" name="Line 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19" name="Group 64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20917" name="AutoShape 6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18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19" name="Line 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20" name="Group 68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20914" name="AutoShape 6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15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16" name="Line 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21" name="Group 72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20911" name="AutoShape 7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12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13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22" name="Group 76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20908" name="AutoShape 7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09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10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23" name="Group 80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20905" name="AutoShape 8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06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07" name="Line 8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24" name="Group 84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20902" name="AutoShape 8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03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04" name="Line 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25" name="Group 88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20899" name="AutoShape 8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900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901" name="Line 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26" name="Group 92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20896" name="AutoShape 9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97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98" name="Line 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27" name="Group 96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20893" name="AutoShape 9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94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95" name="Line 9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828" name="AutoShape 100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0829" name="Group 101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20890" name="AutoShape 10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91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92" name="Line 1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0" name="Group 105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20887" name="AutoShape 10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88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89" name="Line 1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1" name="Group 109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20884" name="AutoShape 11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85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86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2" name="Group 113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20881" name="AutoShape 11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82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83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3" name="Group 117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20878" name="AutoShape 11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79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80" name="Line 1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4" name="Group 121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20875" name="AutoShape 12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76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77" name="Line 1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5" name="Group 125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20872" name="AutoShape 12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7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74" name="Line 1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6" name="Group 129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20869" name="AutoShape 13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70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71" name="Line 1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7" name="Group 133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20866" name="AutoShape 13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67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68" name="Line 1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8" name="Group 137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20863" name="AutoShape 13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64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65" name="Line 1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39" name="Group 141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20860" name="AutoShape 14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61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62" name="Line 1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40" name="Group 145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20857" name="AutoShape 14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58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59" name="Line 1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41" name="Group 149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20854" name="AutoShape 15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55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56" name="Line 1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42" name="Group 153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20851" name="AutoShape 15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52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53" name="Line 1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843" name="Group 157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20848" name="AutoShape 15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84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50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844" name="Line 161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845" name="AutoShape 16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846" name="Line 163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847" name="Line 164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495" name="Group 165"/>
            <p:cNvGrpSpPr>
              <a:grpSpLocks/>
            </p:cNvGrpSpPr>
            <p:nvPr/>
          </p:nvGrpSpPr>
          <p:grpSpPr bwMode="auto">
            <a:xfrm>
              <a:off x="2832" y="-3259"/>
              <a:ext cx="3369" cy="5894"/>
              <a:chOff x="-201" y="-2190"/>
              <a:chExt cx="3369" cy="5894"/>
            </a:xfrm>
          </p:grpSpPr>
          <p:sp>
            <p:nvSpPr>
              <p:cNvPr id="20649" name="AutoShape 166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0650" name="Group 167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20651" name="AutoShape 168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652" name="AutoShape 169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653" name="AutoShape 17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654" name="Line 171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55" name="AutoShape 17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0656" name="Group 173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20798" name="AutoShape 17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99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800" name="Line 1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57" name="Group 177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20795" name="AutoShape 17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96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97" name="Line 1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58" name="Group 181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20792" name="AutoShape 18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93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94" name="Line 18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59" name="Group 185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20789" name="AutoShape 18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90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91" name="Line 18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0" name="Group 189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20786" name="AutoShape 19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87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88" name="Line 1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1" name="Group 193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20783" name="AutoShape 19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84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85" name="Line 1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2" name="Group 197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20780" name="AutoShape 19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81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82" name="Line 20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3" name="Group 201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20777" name="AutoShape 20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78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79" name="Line 2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4" name="Group 205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20774" name="AutoShape 20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75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76" name="Line 2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5" name="Group 209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20771" name="AutoShape 21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7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73" name="Line 2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6" name="Group 213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20768" name="AutoShape 21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69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70" name="Line 2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7" name="Group 217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20765" name="AutoShape 21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66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67" name="Line 2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8" name="Group 221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20762" name="AutoShape 22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63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64" name="Line 2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69" name="Group 225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20759" name="AutoShape 22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60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61" name="Line 2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70" name="Group 229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20756" name="AutoShape 23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5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58" name="Line 2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71" name="Group 233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20753" name="AutoShape 23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54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55" name="Line 2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72" name="Group 237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20750" name="AutoShape 23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51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52" name="Line 2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73" name="Group 241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20747" name="AutoShape 24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48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49" name="Line 2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74" name="Group 245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20744" name="AutoShape 24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45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46" name="Line 2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75" name="Group 249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20741" name="AutoShape 25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42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43" name="Line 2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676" name="AutoShape 253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0677" name="Group 254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20738" name="AutoShape 25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39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40" name="Line 2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78" name="Group 258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20735" name="AutoShape 25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36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37" name="Line 2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79" name="Group 262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20732" name="AutoShape 26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33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34" name="Line 2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0" name="Group 266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20729" name="AutoShape 26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30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31" name="Line 2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1" name="Group 270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20726" name="AutoShape 27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27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28" name="Line 2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2" name="Group 274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20723" name="AutoShape 27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24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25" name="Line 2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3" name="Group 278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20720" name="AutoShape 27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21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22" name="Line 2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4" name="Group 282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20717" name="AutoShape 28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18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19" name="Line 2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5" name="Group 286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20714" name="AutoShape 28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15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16" name="Line 2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6" name="Group 290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20711" name="AutoShape 29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12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13" name="Line 2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7" name="Group 294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20708" name="AutoShape 29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09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10" name="Line 2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8" name="Group 298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20705" name="AutoShape 29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06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07" name="Line 3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89" name="Group 302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20702" name="AutoShape 30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03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04" name="Line 3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90" name="Group 306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20699" name="AutoShape 30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700" name="Line 30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701" name="Line 3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691" name="Group 310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20696" name="AutoShape 31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97" name="Line 31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98" name="Line 3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692" name="Line 314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93" name="AutoShape 31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694" name="Line 316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95" name="Line 317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496" name="Group 318"/>
            <p:cNvGrpSpPr>
              <a:grpSpLocks/>
            </p:cNvGrpSpPr>
            <p:nvPr/>
          </p:nvGrpSpPr>
          <p:grpSpPr bwMode="auto">
            <a:xfrm>
              <a:off x="-201" y="-2190"/>
              <a:ext cx="3369" cy="5894"/>
              <a:chOff x="-201" y="-2190"/>
              <a:chExt cx="3369" cy="5894"/>
            </a:xfrm>
          </p:grpSpPr>
          <p:sp>
            <p:nvSpPr>
              <p:cNvPr id="20497" name="AutoShape 319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0498" name="Group 320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20499" name="AutoShape 321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00" name="AutoShape 322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01" name="AutoShape 32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02" name="Line 324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03" name="AutoShape 3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0504" name="Group 326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20646" name="AutoShape 32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47" name="Line 32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48" name="Line 3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05" name="Group 330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20643" name="AutoShape 33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44" name="Line 33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45" name="Line 3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06" name="Group 334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20640" name="AutoShape 33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41" name="Line 33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42" name="Line 3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07" name="Group 338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20637" name="AutoShape 33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38" name="Line 34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39" name="Line 3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08" name="Group 342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20634" name="AutoShape 34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35" name="Line 34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36" name="Line 3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09" name="Group 346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20631" name="AutoShape 34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32" name="Line 34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33" name="Line 3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0" name="Group 350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20628" name="AutoShape 35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29" name="Line 35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30" name="Line 3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1" name="Group 354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20625" name="AutoShape 35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26" name="Line 35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27" name="Line 3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2" name="Group 358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20622" name="AutoShape 35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23" name="Line 36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24" name="Line 3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3" name="Group 362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20619" name="AutoShape 36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20" name="Line 36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21" name="Line 3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4" name="Group 366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20616" name="AutoShape 36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17" name="Line 36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18" name="Line 3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5" name="Group 370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20613" name="AutoShape 37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14" name="Line 37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15" name="Line 3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6" name="Group 374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20610" name="AutoShape 37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11" name="Line 37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12" name="Line 3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7" name="Group 378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20607" name="AutoShape 37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08" name="Line 38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09" name="Line 3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8" name="Group 382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20604" name="AutoShape 38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05" name="Line 38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06" name="Line 3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19" name="Group 386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20601" name="AutoShape 38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602" name="Line 38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03" name="Line 3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20" name="Group 390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20598" name="AutoShape 39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99" name="Line 39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600" name="Line 3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21" name="Group 394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20595" name="AutoShape 39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96" name="Line 39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97" name="Line 3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22" name="Group 398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20592" name="AutoShape 39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93" name="Line 40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94" name="Line 4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23" name="Group 402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20589" name="AutoShape 40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90" name="Line 40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91" name="Line 4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524" name="AutoShape 406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0525" name="Group 407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20586" name="AutoShape 40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87" name="Line 40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88" name="Line 4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26" name="Group 411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20583" name="AutoShape 41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84" name="Line 41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85" name="Line 4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27" name="Group 415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20580" name="AutoShape 41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81" name="Line 41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82" name="Line 4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28" name="Group 419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20577" name="AutoShape 42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78" name="Line 42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79" name="Line 4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29" name="Group 423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20574" name="AutoShape 42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75" name="Line 42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76" name="Line 4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0" name="Group 427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20571" name="AutoShape 42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72" name="Line 42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73" name="Line 4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1" name="Group 431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20568" name="AutoShape 43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69" name="Line 43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70" name="Line 4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2" name="Group 435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20565" name="AutoShape 43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66" name="Line 43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67" name="Line 4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3" name="Group 439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20562" name="AutoShape 44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63" name="Line 44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64" name="Line 4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4" name="Group 443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20559" name="AutoShape 44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60" name="Line 44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61" name="Line 4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5" name="Group 447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20556" name="AutoShape 44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57" name="Line 44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58" name="Line 4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6" name="Group 451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20553" name="AutoShape 45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54" name="Line 45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55" name="Line 4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7" name="Group 455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20550" name="AutoShape 45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51" name="Line 45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52" name="Line 4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8" name="Group 459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20547" name="AutoShape 46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48" name="Line 46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49" name="Line 4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539" name="Group 463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20544" name="AutoShape 46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0545" name="Line 46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546" name="Line 4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0540" name="Line 467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1" name="AutoShape 46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0542" name="Line 469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43" name="Line 470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pic>
        <p:nvPicPr>
          <p:cNvPr id="30167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173" name="06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244475" y="4343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174" name="Line 478"/>
          <p:cNvSpPr>
            <a:spLocks noChangeShapeType="1"/>
          </p:cNvSpPr>
          <p:nvPr/>
        </p:nvSpPr>
        <p:spPr bwMode="auto">
          <a:xfrm>
            <a:off x="2028825" y="5514975"/>
            <a:ext cx="914400" cy="914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triangle" w="med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0175" name="Line 479"/>
          <p:cNvSpPr>
            <a:spLocks noChangeShapeType="1"/>
          </p:cNvSpPr>
          <p:nvPr/>
        </p:nvSpPr>
        <p:spPr bwMode="auto">
          <a:xfrm flipV="1">
            <a:off x="4800600" y="3581400"/>
            <a:ext cx="838200" cy="685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triangle" w="med" len="lg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177" name="WordArt 481"/>
          <p:cNvSpPr>
            <a:spLocks noChangeArrowheads="1" noChangeShapeType="1" noTextEdit="1"/>
          </p:cNvSpPr>
          <p:nvPr/>
        </p:nvSpPr>
        <p:spPr bwMode="auto">
          <a:xfrm rot="-1139642">
            <a:off x="2343150" y="4308475"/>
            <a:ext cx="706913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313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ПРОЕЗЖАЯ ЧАСТЬ</a:t>
            </a:r>
          </a:p>
        </p:txBody>
      </p:sp>
      <p:sp>
        <p:nvSpPr>
          <p:cNvPr id="30178" name="WordArt 482"/>
          <p:cNvSpPr>
            <a:spLocks noChangeArrowheads="1" noChangeShapeType="1" noTextEdit="1"/>
          </p:cNvSpPr>
          <p:nvPr/>
        </p:nvSpPr>
        <p:spPr bwMode="auto">
          <a:xfrm rot="-126530">
            <a:off x="4495800" y="2971800"/>
            <a:ext cx="2743200" cy="496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3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ТРОТУАР</a:t>
            </a:r>
          </a:p>
        </p:txBody>
      </p:sp>
      <p:pic>
        <p:nvPicPr>
          <p:cNvPr id="30168" name="Picture 472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906000" y="1689100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169" name="Picture 473" descr="Авто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8463" y="6705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476" descr="aluno03 стоит_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640138" y="5630863"/>
            <a:ext cx="44291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179" name="Line 483"/>
          <p:cNvSpPr>
            <a:spLocks noChangeShapeType="1"/>
          </p:cNvSpPr>
          <p:nvPr/>
        </p:nvSpPr>
        <p:spPr bwMode="auto">
          <a:xfrm flipV="1">
            <a:off x="5715000" y="3581400"/>
            <a:ext cx="0" cy="2057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triangle" w="med" len="lg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180" name="WordArt 484"/>
          <p:cNvSpPr>
            <a:spLocks noChangeArrowheads="1" noChangeShapeType="1" noTextEdit="1"/>
          </p:cNvSpPr>
          <p:nvPr/>
        </p:nvSpPr>
        <p:spPr bwMode="auto">
          <a:xfrm rot="-1080000">
            <a:off x="5867400" y="1752600"/>
            <a:ext cx="3571875" cy="19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58"/>
              </a:avLst>
            </a:prstTxWarp>
            <a:scene3d>
              <a:camera prst="legacyObliqueTopLeft">
                <a:rot lat="20999997" lon="0" rev="0"/>
              </a:camera>
              <a:lightRig rig="legacyFlat3" dir="t"/>
            </a:scene3d>
            <a:sp3d extrusionH="100000" prstMaterial="legacyMatte">
              <a:extrusionClr>
                <a:srgbClr val="66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МОБИЛЬНЫЕ ТЕЛЕФОНЫ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301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8967" fill="hold"/>
                                        <p:tgtEl>
                                          <p:spTgt spid="301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1.40834 -0.66667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30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1.35833 0.64444 " pathEditMode="relative" ptsTypes="AA">
                                      <p:cBhvr>
                                        <p:cTn id="12" dur="3000" fill="hold"/>
                                        <p:tgtEl>
                                          <p:spTgt spid="30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ntr" presetSubtype="3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3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3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1000"/>
                                        <p:tgtEl>
                                          <p:spTgt spid="3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32" fill="hold" grpId="0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3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0" autoRev="1" fill="hold"/>
                                        <p:tgtEl>
                                          <p:spTgt spid="30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0" autoRev="1" fill="hold"/>
                                        <p:tgtEl>
                                          <p:spTgt spid="30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99"/>
                                      </p:to>
                                    </p:animClr>
                                    <p:set>
                                      <p:cBhvr>
                                        <p:cTn id="31" dur="2500" autoRev="1" fill="hold"/>
                                        <p:tgtEl>
                                          <p:spTgt spid="30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0" autoRev="1" fill="hold"/>
                                        <p:tgtEl>
                                          <p:spTgt spid="30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167"/>
                </p:tgtEl>
              </p:cMediaNode>
            </p:audio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173"/>
                </p:tgtEl>
              </p:cMediaNode>
            </p:audio>
          </p:childTnLst>
        </p:cTn>
      </p:par>
    </p:tnLst>
    <p:bldLst>
      <p:bldP spid="30174" grpId="0" animBg="1"/>
      <p:bldP spid="30175" grpId="0" animBg="1"/>
      <p:bldP spid="30177" grpId="0" animBg="1"/>
      <p:bldP spid="30178" grpId="0" animBg="1"/>
      <p:bldP spid="30179" grpId="0" animBg="1"/>
      <p:bldP spid="301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1073150" y="-6873875"/>
            <a:ext cx="17487900" cy="14054138"/>
            <a:chOff x="-676" y="-4330"/>
            <a:chExt cx="11016" cy="8853"/>
          </a:xfrm>
        </p:grpSpPr>
        <p:grpSp>
          <p:nvGrpSpPr>
            <p:cNvPr id="21512" name="Group 3"/>
            <p:cNvGrpSpPr>
              <a:grpSpLocks/>
            </p:cNvGrpSpPr>
            <p:nvPr/>
          </p:nvGrpSpPr>
          <p:grpSpPr bwMode="auto">
            <a:xfrm>
              <a:off x="-676" y="787"/>
              <a:ext cx="11016" cy="3736"/>
              <a:chOff x="-676" y="787"/>
              <a:chExt cx="11016" cy="3736"/>
            </a:xfrm>
          </p:grpSpPr>
          <p:sp>
            <p:nvSpPr>
              <p:cNvPr id="21972" name="Rectangle 4"/>
              <p:cNvSpPr>
                <a:spLocks noChangeArrowheads="1"/>
              </p:cNvSpPr>
              <p:nvPr/>
            </p:nvSpPr>
            <p:spPr bwMode="auto">
              <a:xfrm rot="4226392">
                <a:off x="4556" y="-2614"/>
                <a:ext cx="748" cy="10326"/>
              </a:xfrm>
              <a:prstGeom prst="rect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1973" name="Line 5"/>
              <p:cNvSpPr>
                <a:spLocks noChangeShapeType="1"/>
              </p:cNvSpPr>
              <p:nvPr/>
            </p:nvSpPr>
            <p:spPr bwMode="auto">
              <a:xfrm flipV="1">
                <a:off x="-676" y="787"/>
                <a:ext cx="10495" cy="373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974" name="Rectangle 6"/>
              <p:cNvSpPr>
                <a:spLocks noChangeArrowheads="1"/>
              </p:cNvSpPr>
              <p:nvPr/>
            </p:nvSpPr>
            <p:spPr bwMode="auto">
              <a:xfrm rot="4226392">
                <a:off x="4820" y="-2996"/>
                <a:ext cx="74" cy="10293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1975" name="Rectangle 7"/>
              <p:cNvSpPr>
                <a:spLocks noChangeArrowheads="1"/>
              </p:cNvSpPr>
              <p:nvPr/>
            </p:nvSpPr>
            <p:spPr bwMode="auto">
              <a:xfrm rot="4226392">
                <a:off x="4676" y="-3115"/>
                <a:ext cx="131" cy="10418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1976" name="Rectangle 8"/>
              <p:cNvSpPr>
                <a:spLocks noChangeArrowheads="1"/>
              </p:cNvSpPr>
              <p:nvPr/>
            </p:nvSpPr>
            <p:spPr bwMode="auto">
              <a:xfrm rot="4226392">
                <a:off x="5110" y="-2188"/>
                <a:ext cx="74" cy="10198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1977" name="Rectangle 9"/>
              <p:cNvSpPr>
                <a:spLocks noChangeArrowheads="1"/>
              </p:cNvSpPr>
              <p:nvPr/>
            </p:nvSpPr>
            <p:spPr bwMode="auto">
              <a:xfrm rot="4226392">
                <a:off x="5127" y="-2056"/>
                <a:ext cx="131" cy="10111"/>
              </a:xfrm>
              <a:prstGeom prst="rect">
                <a:avLst/>
              </a:prstGeom>
              <a:solidFill>
                <a:srgbClr val="4D4D4D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1978" name="Rectangle 10"/>
              <p:cNvSpPr>
                <a:spLocks noChangeArrowheads="1"/>
              </p:cNvSpPr>
              <p:nvPr/>
            </p:nvSpPr>
            <p:spPr bwMode="auto">
              <a:xfrm rot="4226392">
                <a:off x="5187" y="-1948"/>
                <a:ext cx="161" cy="1014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1979" name="Rectangle 11"/>
              <p:cNvSpPr>
                <a:spLocks noChangeArrowheads="1"/>
              </p:cNvSpPr>
              <p:nvPr/>
            </p:nvSpPr>
            <p:spPr bwMode="auto">
              <a:xfrm rot="4226392">
                <a:off x="4650" y="-3223"/>
                <a:ext cx="136" cy="10374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</p:grpSp>
        <p:grpSp>
          <p:nvGrpSpPr>
            <p:cNvPr id="21513" name="Group 12"/>
            <p:cNvGrpSpPr>
              <a:grpSpLocks/>
            </p:cNvGrpSpPr>
            <p:nvPr/>
          </p:nvGrpSpPr>
          <p:grpSpPr bwMode="auto">
            <a:xfrm>
              <a:off x="5846" y="-4330"/>
              <a:ext cx="3369" cy="5894"/>
              <a:chOff x="-201" y="-2190"/>
              <a:chExt cx="3369" cy="5894"/>
            </a:xfrm>
          </p:grpSpPr>
          <p:sp>
            <p:nvSpPr>
              <p:cNvPr id="21820" name="AutoShape 13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1821" name="Group 14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21822" name="AutoShape 15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823" name="AutoShape 16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824" name="AutoShape 1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825" name="Line 18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826" name="AutoShape 1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1827" name="Group 20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21969" name="AutoShape 2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70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71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28" name="Group 24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21966" name="AutoShape 2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67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68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29" name="Group 28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21963" name="AutoShape 2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6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65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0" name="Group 32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21960" name="AutoShape 3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61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62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1" name="Group 36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21957" name="AutoShape 3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5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59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2" name="Group 40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21954" name="AutoShape 4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55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56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3" name="Group 44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21951" name="AutoShape 4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52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53" name="Line 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4" name="Group 48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21948" name="AutoShape 4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49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50" name="Line 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5" name="Group 52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21945" name="AutoShape 5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46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47" name="Line 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6" name="Group 56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21942" name="AutoShape 5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43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44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7" name="Group 60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21939" name="AutoShape 6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40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41" name="Line 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8" name="Group 64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21936" name="AutoShape 6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37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38" name="Line 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39" name="Group 68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21933" name="AutoShape 6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34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35" name="Line 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40" name="Group 72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21930" name="AutoShape 7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31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32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41" name="Group 76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21927" name="AutoShape 7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28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29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42" name="Group 80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21924" name="AutoShape 8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25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26" name="Line 8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43" name="Group 84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21921" name="AutoShape 8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22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23" name="Line 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44" name="Group 88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21918" name="AutoShape 8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19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20" name="Line 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45" name="Group 92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21915" name="AutoShape 9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16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17" name="Line 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46" name="Group 96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21912" name="AutoShape 9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13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14" name="Line 9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847" name="AutoShape 100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1848" name="Group 101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21909" name="AutoShape 10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10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11" name="Line 1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49" name="Group 105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21906" name="AutoShape 10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07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08" name="Line 1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0" name="Group 109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21903" name="AutoShape 11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04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05" name="Line 1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1" name="Group 113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21900" name="AutoShape 11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901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902" name="Line 1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2" name="Group 117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21897" name="AutoShape 11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98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99" name="Line 1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3" name="Group 121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21894" name="AutoShape 12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95" name="Line 12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96" name="Line 1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4" name="Group 125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21891" name="AutoShape 12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9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93" name="Line 1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5" name="Group 129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21888" name="AutoShape 13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89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90" name="Line 1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6" name="Group 133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21885" name="AutoShape 13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86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87" name="Line 1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7" name="Group 137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21882" name="AutoShape 13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83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84" name="Line 1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8" name="Group 141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21879" name="AutoShape 14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80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81" name="Line 1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59" name="Group 145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21876" name="AutoShape 14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77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78" name="Line 1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60" name="Group 149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21873" name="AutoShape 15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74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75" name="Line 1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61" name="Group 153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21870" name="AutoShape 15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71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72" name="Line 1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862" name="Group 157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21867" name="AutoShape 15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68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69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863" name="Line 161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864" name="AutoShape 16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865" name="Line 163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866" name="Line 164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514" name="Group 165"/>
            <p:cNvGrpSpPr>
              <a:grpSpLocks/>
            </p:cNvGrpSpPr>
            <p:nvPr/>
          </p:nvGrpSpPr>
          <p:grpSpPr bwMode="auto">
            <a:xfrm>
              <a:off x="2832" y="-3259"/>
              <a:ext cx="3369" cy="5894"/>
              <a:chOff x="-201" y="-2190"/>
              <a:chExt cx="3369" cy="5894"/>
            </a:xfrm>
          </p:grpSpPr>
          <p:sp>
            <p:nvSpPr>
              <p:cNvPr id="21668" name="AutoShape 166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1669" name="Group 167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21670" name="AutoShape 168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671" name="AutoShape 169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672" name="AutoShape 17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673" name="Line 171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674" name="AutoShape 17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1675" name="Group 173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21817" name="AutoShape 17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18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19" name="Line 1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76" name="Group 177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21814" name="AutoShape 17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15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16" name="Line 1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77" name="Group 181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21811" name="AutoShape 18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12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13" name="Line 18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78" name="Group 185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21808" name="AutoShape 18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09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10" name="Line 18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79" name="Group 189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21805" name="AutoShape 19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06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07" name="Line 1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0" name="Group 193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21802" name="AutoShape 19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03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04" name="Line 1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1" name="Group 197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21799" name="AutoShape 19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80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801" name="Line 20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2" name="Group 201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21796" name="AutoShape 20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97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98" name="Line 2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3" name="Group 205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21793" name="AutoShape 20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94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95" name="Line 20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4" name="Group 209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21790" name="AutoShape 21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91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92" name="Line 2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5" name="Group 213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21787" name="AutoShape 21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88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89" name="Line 2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6" name="Group 217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21784" name="AutoShape 21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8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86" name="Line 22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7" name="Group 221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21781" name="AutoShape 22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82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83" name="Line 22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8" name="Group 225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21778" name="AutoShape 22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79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80" name="Line 2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89" name="Group 229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21775" name="AutoShape 23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76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77" name="Line 2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90" name="Group 233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21772" name="AutoShape 234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73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74" name="Line 2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91" name="Group 237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21769" name="AutoShape 238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70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71" name="Line 24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92" name="Group 241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21766" name="AutoShape 242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67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68" name="Line 2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93" name="Group 245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21763" name="AutoShape 246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64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65" name="Line 2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94" name="Group 249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21760" name="AutoShape 250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61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62" name="Line 2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695" name="AutoShape 253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1696" name="Group 254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21757" name="AutoShape 25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58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59" name="Line 2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97" name="Group 258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21754" name="AutoShape 25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55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56" name="Line 2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98" name="Group 262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21751" name="AutoShape 26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52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53" name="Line 2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699" name="Group 266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21748" name="AutoShape 26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49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50" name="Line 2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0" name="Group 270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21745" name="AutoShape 27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46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47" name="Line 2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1" name="Group 274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21742" name="AutoShape 27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43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44" name="Line 2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2" name="Group 278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21739" name="AutoShape 27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40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41" name="Line 2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3" name="Group 282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21736" name="AutoShape 28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37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38" name="Line 2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4" name="Group 286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21733" name="AutoShape 28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34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35" name="Line 2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5" name="Group 290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21730" name="AutoShape 29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31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32" name="Line 2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6" name="Group 294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21727" name="AutoShape 295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28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29" name="Line 2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7" name="Group 298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21724" name="AutoShape 299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25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26" name="Line 3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8" name="Group 302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21721" name="AutoShape 303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22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23" name="Line 3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09" name="Group 306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21718" name="AutoShape 307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19" name="Line 308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20" name="Line 30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710" name="Group 310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21715" name="AutoShape 311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716" name="Line 312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717" name="Line 3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711" name="Line 314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712" name="AutoShape 31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713" name="Line 316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714" name="Line 317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515" name="Group 318"/>
            <p:cNvGrpSpPr>
              <a:grpSpLocks/>
            </p:cNvGrpSpPr>
            <p:nvPr/>
          </p:nvGrpSpPr>
          <p:grpSpPr bwMode="auto">
            <a:xfrm>
              <a:off x="-201" y="-2190"/>
              <a:ext cx="3369" cy="5894"/>
              <a:chOff x="-201" y="-2190"/>
              <a:chExt cx="3369" cy="5894"/>
            </a:xfrm>
          </p:grpSpPr>
          <p:sp>
            <p:nvSpPr>
              <p:cNvPr id="21516" name="AutoShape 319"/>
              <p:cNvSpPr>
                <a:spLocks noChangeArrowheads="1"/>
              </p:cNvSpPr>
              <p:nvPr/>
            </p:nvSpPr>
            <p:spPr bwMode="auto">
              <a:xfrm rot="2623450">
                <a:off x="2" y="3235"/>
                <a:ext cx="907" cy="469"/>
              </a:xfrm>
              <a:prstGeom prst="parallelogram">
                <a:avLst>
                  <a:gd name="adj" fmla="val 43629"/>
                </a:avLst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1517" name="Group 320"/>
              <p:cNvGrpSpPr>
                <a:grpSpLocks/>
              </p:cNvGrpSpPr>
              <p:nvPr/>
            </p:nvGrpSpPr>
            <p:grpSpPr bwMode="auto">
              <a:xfrm>
                <a:off x="-201" y="-2190"/>
                <a:ext cx="3369" cy="5522"/>
                <a:chOff x="-201" y="-2190"/>
                <a:chExt cx="3369" cy="5522"/>
              </a:xfrm>
            </p:grpSpPr>
            <p:sp>
              <p:nvSpPr>
                <p:cNvPr id="21518" name="AutoShape 321" descr="Песок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-223" y="-65"/>
                  <a:ext cx="4286" cy="2496"/>
                </a:xfrm>
                <a:prstGeom prst="parallelogram">
                  <a:avLst>
                    <a:gd name="adj" fmla="val 35209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519" name="AutoShape 322" descr="Песок"/>
                <p:cNvSpPr>
                  <a:spLocks noChangeArrowheads="1"/>
                </p:cNvSpPr>
                <p:nvPr/>
              </p:nvSpPr>
              <p:spPr bwMode="auto">
                <a:xfrm rot="5400000">
                  <a:off x="-1905" y="764"/>
                  <a:ext cx="4272" cy="864"/>
                </a:xfrm>
                <a:prstGeom prst="parallelogram">
                  <a:avLst>
                    <a:gd name="adj" fmla="val 99186"/>
                  </a:avLst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520" name="AutoShape 32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35" y="232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521" name="Line 324"/>
                <p:cNvSpPr>
                  <a:spLocks noChangeShapeType="1"/>
                </p:cNvSpPr>
                <p:nvPr/>
              </p:nvSpPr>
              <p:spPr bwMode="auto">
                <a:xfrm>
                  <a:off x="1312" y="243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22" name="AutoShape 3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1529" y="2466"/>
                  <a:ext cx="717" cy="201"/>
                </a:xfrm>
                <a:prstGeom prst="parallelogram">
                  <a:avLst>
                    <a:gd name="adj" fmla="val 3539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1523" name="Group 326"/>
                <p:cNvGrpSpPr>
                  <a:grpSpLocks/>
                </p:cNvGrpSpPr>
                <p:nvPr/>
              </p:nvGrpSpPr>
              <p:grpSpPr bwMode="auto">
                <a:xfrm>
                  <a:off x="816" y="1940"/>
                  <a:ext cx="320" cy="509"/>
                  <a:chOff x="948" y="2112"/>
                  <a:chExt cx="320" cy="509"/>
                </a:xfrm>
              </p:grpSpPr>
              <p:sp>
                <p:nvSpPr>
                  <p:cNvPr id="21665" name="AutoShape 32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66" name="Line 32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67" name="Line 3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24" name="Group 330"/>
                <p:cNvGrpSpPr>
                  <a:grpSpLocks/>
                </p:cNvGrpSpPr>
                <p:nvPr/>
              </p:nvGrpSpPr>
              <p:grpSpPr bwMode="auto">
                <a:xfrm>
                  <a:off x="1258" y="1794"/>
                  <a:ext cx="320" cy="509"/>
                  <a:chOff x="948" y="2112"/>
                  <a:chExt cx="320" cy="509"/>
                </a:xfrm>
              </p:grpSpPr>
              <p:sp>
                <p:nvSpPr>
                  <p:cNvPr id="21662" name="AutoShape 33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63" name="Line 33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64" name="Line 3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25" name="Group 334"/>
                <p:cNvGrpSpPr>
                  <a:grpSpLocks/>
                </p:cNvGrpSpPr>
                <p:nvPr/>
              </p:nvGrpSpPr>
              <p:grpSpPr bwMode="auto">
                <a:xfrm>
                  <a:off x="1711" y="1637"/>
                  <a:ext cx="320" cy="509"/>
                  <a:chOff x="948" y="2112"/>
                  <a:chExt cx="320" cy="509"/>
                </a:xfrm>
              </p:grpSpPr>
              <p:sp>
                <p:nvSpPr>
                  <p:cNvPr id="21659" name="AutoShape 33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60" name="Line 33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61" name="Line 3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26" name="Group 338"/>
                <p:cNvGrpSpPr>
                  <a:grpSpLocks/>
                </p:cNvGrpSpPr>
                <p:nvPr/>
              </p:nvGrpSpPr>
              <p:grpSpPr bwMode="auto">
                <a:xfrm>
                  <a:off x="2136" y="1489"/>
                  <a:ext cx="320" cy="509"/>
                  <a:chOff x="948" y="2112"/>
                  <a:chExt cx="320" cy="509"/>
                </a:xfrm>
              </p:grpSpPr>
              <p:sp>
                <p:nvSpPr>
                  <p:cNvPr id="21656" name="AutoShape 33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57" name="Line 34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58" name="Line 3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27" name="Group 342"/>
                <p:cNvGrpSpPr>
                  <a:grpSpLocks/>
                </p:cNvGrpSpPr>
                <p:nvPr/>
              </p:nvGrpSpPr>
              <p:grpSpPr bwMode="auto">
                <a:xfrm>
                  <a:off x="2578" y="1339"/>
                  <a:ext cx="320" cy="509"/>
                  <a:chOff x="948" y="2112"/>
                  <a:chExt cx="320" cy="509"/>
                </a:xfrm>
              </p:grpSpPr>
              <p:sp>
                <p:nvSpPr>
                  <p:cNvPr id="21653" name="AutoShape 34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54" name="Line 34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55" name="Line 3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28" name="Group 346"/>
                <p:cNvGrpSpPr>
                  <a:grpSpLocks/>
                </p:cNvGrpSpPr>
                <p:nvPr/>
              </p:nvGrpSpPr>
              <p:grpSpPr bwMode="auto">
                <a:xfrm>
                  <a:off x="816" y="1364"/>
                  <a:ext cx="320" cy="509"/>
                  <a:chOff x="948" y="2112"/>
                  <a:chExt cx="320" cy="509"/>
                </a:xfrm>
              </p:grpSpPr>
              <p:sp>
                <p:nvSpPr>
                  <p:cNvPr id="21650" name="AutoShape 34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51" name="Line 34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52" name="Line 3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29" name="Group 350"/>
                <p:cNvGrpSpPr>
                  <a:grpSpLocks/>
                </p:cNvGrpSpPr>
                <p:nvPr/>
              </p:nvGrpSpPr>
              <p:grpSpPr bwMode="auto">
                <a:xfrm>
                  <a:off x="1258" y="1218"/>
                  <a:ext cx="320" cy="509"/>
                  <a:chOff x="948" y="2112"/>
                  <a:chExt cx="320" cy="509"/>
                </a:xfrm>
              </p:grpSpPr>
              <p:sp>
                <p:nvSpPr>
                  <p:cNvPr id="21647" name="AutoShape 35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48" name="Line 35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49" name="Line 3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0" name="Group 354"/>
                <p:cNvGrpSpPr>
                  <a:grpSpLocks/>
                </p:cNvGrpSpPr>
                <p:nvPr/>
              </p:nvGrpSpPr>
              <p:grpSpPr bwMode="auto">
                <a:xfrm>
                  <a:off x="1711" y="1061"/>
                  <a:ext cx="320" cy="509"/>
                  <a:chOff x="948" y="2112"/>
                  <a:chExt cx="320" cy="509"/>
                </a:xfrm>
              </p:grpSpPr>
              <p:sp>
                <p:nvSpPr>
                  <p:cNvPr id="21644" name="AutoShape 35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45" name="Line 35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46" name="Line 3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1" name="Group 358"/>
                <p:cNvGrpSpPr>
                  <a:grpSpLocks/>
                </p:cNvGrpSpPr>
                <p:nvPr/>
              </p:nvGrpSpPr>
              <p:grpSpPr bwMode="auto">
                <a:xfrm>
                  <a:off x="2136" y="913"/>
                  <a:ext cx="320" cy="509"/>
                  <a:chOff x="948" y="2112"/>
                  <a:chExt cx="320" cy="509"/>
                </a:xfrm>
              </p:grpSpPr>
              <p:sp>
                <p:nvSpPr>
                  <p:cNvPr id="21641" name="AutoShape 35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42" name="Line 36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43" name="Line 3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2" name="Group 362"/>
                <p:cNvGrpSpPr>
                  <a:grpSpLocks/>
                </p:cNvGrpSpPr>
                <p:nvPr/>
              </p:nvGrpSpPr>
              <p:grpSpPr bwMode="auto">
                <a:xfrm>
                  <a:off x="2578" y="763"/>
                  <a:ext cx="320" cy="509"/>
                  <a:chOff x="948" y="2112"/>
                  <a:chExt cx="320" cy="509"/>
                </a:xfrm>
              </p:grpSpPr>
              <p:sp>
                <p:nvSpPr>
                  <p:cNvPr id="21638" name="AutoShape 36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39" name="Line 36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40" name="Line 3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3" name="Group 366"/>
                <p:cNvGrpSpPr>
                  <a:grpSpLocks/>
                </p:cNvGrpSpPr>
                <p:nvPr/>
              </p:nvGrpSpPr>
              <p:grpSpPr bwMode="auto">
                <a:xfrm>
                  <a:off x="816" y="788"/>
                  <a:ext cx="320" cy="509"/>
                  <a:chOff x="948" y="2112"/>
                  <a:chExt cx="320" cy="509"/>
                </a:xfrm>
              </p:grpSpPr>
              <p:sp>
                <p:nvSpPr>
                  <p:cNvPr id="21635" name="AutoShape 36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36" name="Line 36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37" name="Line 3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4" name="Group 370"/>
                <p:cNvGrpSpPr>
                  <a:grpSpLocks/>
                </p:cNvGrpSpPr>
                <p:nvPr/>
              </p:nvGrpSpPr>
              <p:grpSpPr bwMode="auto">
                <a:xfrm>
                  <a:off x="1258" y="642"/>
                  <a:ext cx="320" cy="509"/>
                  <a:chOff x="948" y="2112"/>
                  <a:chExt cx="320" cy="509"/>
                </a:xfrm>
              </p:grpSpPr>
              <p:sp>
                <p:nvSpPr>
                  <p:cNvPr id="21632" name="AutoShape 37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33" name="Line 37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34" name="Line 3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5" name="Group 374"/>
                <p:cNvGrpSpPr>
                  <a:grpSpLocks/>
                </p:cNvGrpSpPr>
                <p:nvPr/>
              </p:nvGrpSpPr>
              <p:grpSpPr bwMode="auto">
                <a:xfrm>
                  <a:off x="1711" y="485"/>
                  <a:ext cx="320" cy="509"/>
                  <a:chOff x="948" y="2112"/>
                  <a:chExt cx="320" cy="509"/>
                </a:xfrm>
              </p:grpSpPr>
              <p:sp>
                <p:nvSpPr>
                  <p:cNvPr id="21629" name="AutoShape 37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30" name="Line 37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31" name="Line 37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6" name="Group 378"/>
                <p:cNvGrpSpPr>
                  <a:grpSpLocks/>
                </p:cNvGrpSpPr>
                <p:nvPr/>
              </p:nvGrpSpPr>
              <p:grpSpPr bwMode="auto">
                <a:xfrm>
                  <a:off x="2136" y="337"/>
                  <a:ext cx="320" cy="509"/>
                  <a:chOff x="948" y="2112"/>
                  <a:chExt cx="320" cy="509"/>
                </a:xfrm>
              </p:grpSpPr>
              <p:sp>
                <p:nvSpPr>
                  <p:cNvPr id="21626" name="AutoShape 37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27" name="Line 38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28" name="Line 3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7" name="Group 382"/>
                <p:cNvGrpSpPr>
                  <a:grpSpLocks/>
                </p:cNvGrpSpPr>
                <p:nvPr/>
              </p:nvGrpSpPr>
              <p:grpSpPr bwMode="auto">
                <a:xfrm>
                  <a:off x="2578" y="187"/>
                  <a:ext cx="320" cy="509"/>
                  <a:chOff x="948" y="2112"/>
                  <a:chExt cx="320" cy="509"/>
                </a:xfrm>
              </p:grpSpPr>
              <p:sp>
                <p:nvSpPr>
                  <p:cNvPr id="21623" name="AutoShape 38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24" name="Line 38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25" name="Line 3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8" name="Group 386"/>
                <p:cNvGrpSpPr>
                  <a:grpSpLocks/>
                </p:cNvGrpSpPr>
                <p:nvPr/>
              </p:nvGrpSpPr>
              <p:grpSpPr bwMode="auto">
                <a:xfrm>
                  <a:off x="802" y="223"/>
                  <a:ext cx="320" cy="509"/>
                  <a:chOff x="948" y="2112"/>
                  <a:chExt cx="320" cy="509"/>
                </a:xfrm>
              </p:grpSpPr>
              <p:sp>
                <p:nvSpPr>
                  <p:cNvPr id="21620" name="AutoShape 387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21" name="Line 38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22" name="Line 3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39" name="Group 390"/>
                <p:cNvGrpSpPr>
                  <a:grpSpLocks/>
                </p:cNvGrpSpPr>
                <p:nvPr/>
              </p:nvGrpSpPr>
              <p:grpSpPr bwMode="auto">
                <a:xfrm>
                  <a:off x="1244" y="77"/>
                  <a:ext cx="320" cy="509"/>
                  <a:chOff x="948" y="2112"/>
                  <a:chExt cx="320" cy="509"/>
                </a:xfrm>
              </p:grpSpPr>
              <p:sp>
                <p:nvSpPr>
                  <p:cNvPr id="21617" name="AutoShape 391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18" name="Line 39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19" name="Line 3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40" name="Group 394"/>
                <p:cNvGrpSpPr>
                  <a:grpSpLocks/>
                </p:cNvGrpSpPr>
                <p:nvPr/>
              </p:nvGrpSpPr>
              <p:grpSpPr bwMode="auto">
                <a:xfrm>
                  <a:off x="1697" y="-80"/>
                  <a:ext cx="320" cy="509"/>
                  <a:chOff x="948" y="2112"/>
                  <a:chExt cx="320" cy="509"/>
                </a:xfrm>
              </p:grpSpPr>
              <p:sp>
                <p:nvSpPr>
                  <p:cNvPr id="21614" name="AutoShape 395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15" name="Line 39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16" name="Line 3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41" name="Group 398"/>
                <p:cNvGrpSpPr>
                  <a:grpSpLocks/>
                </p:cNvGrpSpPr>
                <p:nvPr/>
              </p:nvGrpSpPr>
              <p:grpSpPr bwMode="auto">
                <a:xfrm>
                  <a:off x="2122" y="-228"/>
                  <a:ext cx="320" cy="509"/>
                  <a:chOff x="948" y="2112"/>
                  <a:chExt cx="320" cy="509"/>
                </a:xfrm>
              </p:grpSpPr>
              <p:sp>
                <p:nvSpPr>
                  <p:cNvPr id="21611" name="AutoShape 399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12" name="Line 40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13" name="Line 40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42" name="Group 402"/>
                <p:cNvGrpSpPr>
                  <a:grpSpLocks/>
                </p:cNvGrpSpPr>
                <p:nvPr/>
              </p:nvGrpSpPr>
              <p:grpSpPr bwMode="auto">
                <a:xfrm>
                  <a:off x="2564" y="-378"/>
                  <a:ext cx="320" cy="509"/>
                  <a:chOff x="948" y="2112"/>
                  <a:chExt cx="320" cy="509"/>
                </a:xfrm>
              </p:grpSpPr>
              <p:sp>
                <p:nvSpPr>
                  <p:cNvPr id="21608" name="AutoShape 403"/>
                  <p:cNvSpPr>
                    <a:spLocks noChangeArrowheads="1"/>
                  </p:cNvSpPr>
                  <p:nvPr/>
                </p:nvSpPr>
                <p:spPr bwMode="auto">
                  <a:xfrm rot="16200000" flipH="1">
                    <a:off x="855" y="2208"/>
                    <a:ext cx="509" cy="317"/>
                  </a:xfrm>
                  <a:prstGeom prst="parallelogram">
                    <a:avLst>
                      <a:gd name="adj" fmla="val 34381"/>
                    </a:avLst>
                  </a:prstGeom>
                  <a:solidFill>
                    <a:srgbClr val="333333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09" name="Line 40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191"/>
                    <a:ext cx="0" cy="401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10" name="Line 40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48" y="2297"/>
                    <a:ext cx="106" cy="39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543" name="AutoShape 406"/>
                <p:cNvSpPr>
                  <a:spLocks noChangeArrowheads="1"/>
                </p:cNvSpPr>
                <p:nvPr/>
              </p:nvSpPr>
              <p:spPr bwMode="auto">
                <a:xfrm rot="2904707">
                  <a:off x="225" y="-2246"/>
                  <a:ext cx="2448" cy="2560"/>
                </a:xfrm>
                <a:prstGeom prst="parallelogram">
                  <a:avLst>
                    <a:gd name="adj" fmla="val 40833"/>
                  </a:avLst>
                </a:prstGeom>
                <a:solidFill>
                  <a:srgbClr val="4D4D4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grpSp>
              <p:nvGrpSpPr>
                <p:cNvPr id="21544" name="Group 407"/>
                <p:cNvGrpSpPr>
                  <a:grpSpLocks/>
                </p:cNvGrpSpPr>
                <p:nvPr/>
              </p:nvGrpSpPr>
              <p:grpSpPr bwMode="auto">
                <a:xfrm>
                  <a:off x="420" y="2413"/>
                  <a:ext cx="153" cy="600"/>
                  <a:chOff x="376" y="1027"/>
                  <a:chExt cx="153" cy="600"/>
                </a:xfrm>
              </p:grpSpPr>
              <p:sp>
                <p:nvSpPr>
                  <p:cNvPr id="21605" name="AutoShape 40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06" name="Line 40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07" name="Line 4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45" name="Group 411"/>
                <p:cNvGrpSpPr>
                  <a:grpSpLocks/>
                </p:cNvGrpSpPr>
                <p:nvPr/>
              </p:nvGrpSpPr>
              <p:grpSpPr bwMode="auto">
                <a:xfrm>
                  <a:off x="169" y="2116"/>
                  <a:ext cx="153" cy="600"/>
                  <a:chOff x="376" y="1027"/>
                  <a:chExt cx="153" cy="600"/>
                </a:xfrm>
              </p:grpSpPr>
              <p:sp>
                <p:nvSpPr>
                  <p:cNvPr id="21602" name="AutoShape 41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03" name="Line 41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04" name="Line 4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46" name="Group 415"/>
                <p:cNvGrpSpPr>
                  <a:grpSpLocks/>
                </p:cNvGrpSpPr>
                <p:nvPr/>
              </p:nvGrpSpPr>
              <p:grpSpPr bwMode="auto">
                <a:xfrm>
                  <a:off x="-83" y="1830"/>
                  <a:ext cx="153" cy="600"/>
                  <a:chOff x="376" y="1027"/>
                  <a:chExt cx="153" cy="600"/>
                </a:xfrm>
              </p:grpSpPr>
              <p:sp>
                <p:nvSpPr>
                  <p:cNvPr id="21599" name="AutoShape 41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600" name="Line 41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601" name="Line 4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47" name="Group 419"/>
                <p:cNvGrpSpPr>
                  <a:grpSpLocks/>
                </p:cNvGrpSpPr>
                <p:nvPr/>
              </p:nvGrpSpPr>
              <p:grpSpPr bwMode="auto">
                <a:xfrm>
                  <a:off x="425" y="1814"/>
                  <a:ext cx="153" cy="600"/>
                  <a:chOff x="376" y="1027"/>
                  <a:chExt cx="153" cy="600"/>
                </a:xfrm>
              </p:grpSpPr>
              <p:sp>
                <p:nvSpPr>
                  <p:cNvPr id="21596" name="AutoShape 42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97" name="Line 42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98" name="Line 4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48" name="Group 423"/>
                <p:cNvGrpSpPr>
                  <a:grpSpLocks/>
                </p:cNvGrpSpPr>
                <p:nvPr/>
              </p:nvGrpSpPr>
              <p:grpSpPr bwMode="auto">
                <a:xfrm>
                  <a:off x="174" y="1517"/>
                  <a:ext cx="153" cy="600"/>
                  <a:chOff x="376" y="1027"/>
                  <a:chExt cx="153" cy="600"/>
                </a:xfrm>
              </p:grpSpPr>
              <p:sp>
                <p:nvSpPr>
                  <p:cNvPr id="21593" name="AutoShape 42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94" name="Line 42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95" name="Line 4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49" name="Group 427"/>
                <p:cNvGrpSpPr>
                  <a:grpSpLocks/>
                </p:cNvGrpSpPr>
                <p:nvPr/>
              </p:nvGrpSpPr>
              <p:grpSpPr bwMode="auto">
                <a:xfrm>
                  <a:off x="-78" y="1231"/>
                  <a:ext cx="153" cy="600"/>
                  <a:chOff x="376" y="1027"/>
                  <a:chExt cx="153" cy="600"/>
                </a:xfrm>
              </p:grpSpPr>
              <p:sp>
                <p:nvSpPr>
                  <p:cNvPr id="21590" name="AutoShape 42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91" name="Line 42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92" name="Line 4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50" name="Group 431"/>
                <p:cNvGrpSpPr>
                  <a:grpSpLocks/>
                </p:cNvGrpSpPr>
                <p:nvPr/>
              </p:nvGrpSpPr>
              <p:grpSpPr bwMode="auto">
                <a:xfrm>
                  <a:off x="429" y="1241"/>
                  <a:ext cx="153" cy="600"/>
                  <a:chOff x="376" y="1027"/>
                  <a:chExt cx="153" cy="600"/>
                </a:xfrm>
              </p:grpSpPr>
              <p:sp>
                <p:nvSpPr>
                  <p:cNvPr id="21587" name="AutoShape 43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88" name="Line 43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89" name="Line 4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51" name="Group 435"/>
                <p:cNvGrpSpPr>
                  <a:grpSpLocks/>
                </p:cNvGrpSpPr>
                <p:nvPr/>
              </p:nvGrpSpPr>
              <p:grpSpPr bwMode="auto">
                <a:xfrm>
                  <a:off x="178" y="944"/>
                  <a:ext cx="153" cy="600"/>
                  <a:chOff x="376" y="1027"/>
                  <a:chExt cx="153" cy="600"/>
                </a:xfrm>
              </p:grpSpPr>
              <p:sp>
                <p:nvSpPr>
                  <p:cNvPr id="21584" name="AutoShape 43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85" name="Line 43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86" name="Line 4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52" name="Group 439"/>
                <p:cNvGrpSpPr>
                  <a:grpSpLocks/>
                </p:cNvGrpSpPr>
                <p:nvPr/>
              </p:nvGrpSpPr>
              <p:grpSpPr bwMode="auto">
                <a:xfrm>
                  <a:off x="-74" y="658"/>
                  <a:ext cx="153" cy="600"/>
                  <a:chOff x="376" y="1027"/>
                  <a:chExt cx="153" cy="600"/>
                </a:xfrm>
              </p:grpSpPr>
              <p:sp>
                <p:nvSpPr>
                  <p:cNvPr id="21581" name="AutoShape 44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82" name="Line 44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83" name="Line 4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53" name="Group 443"/>
                <p:cNvGrpSpPr>
                  <a:grpSpLocks/>
                </p:cNvGrpSpPr>
                <p:nvPr/>
              </p:nvGrpSpPr>
              <p:grpSpPr bwMode="auto">
                <a:xfrm>
                  <a:off x="425" y="676"/>
                  <a:ext cx="153" cy="600"/>
                  <a:chOff x="376" y="1027"/>
                  <a:chExt cx="153" cy="600"/>
                </a:xfrm>
              </p:grpSpPr>
              <p:sp>
                <p:nvSpPr>
                  <p:cNvPr id="21578" name="AutoShape 44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79" name="Line 44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80" name="Line 4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54" name="Group 447"/>
                <p:cNvGrpSpPr>
                  <a:grpSpLocks/>
                </p:cNvGrpSpPr>
                <p:nvPr/>
              </p:nvGrpSpPr>
              <p:grpSpPr bwMode="auto">
                <a:xfrm>
                  <a:off x="174" y="379"/>
                  <a:ext cx="153" cy="600"/>
                  <a:chOff x="376" y="1027"/>
                  <a:chExt cx="153" cy="600"/>
                </a:xfrm>
              </p:grpSpPr>
              <p:sp>
                <p:nvSpPr>
                  <p:cNvPr id="21575" name="AutoShape 448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76" name="Line 449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77" name="Line 4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55" name="Group 451"/>
                <p:cNvGrpSpPr>
                  <a:grpSpLocks/>
                </p:cNvGrpSpPr>
                <p:nvPr/>
              </p:nvGrpSpPr>
              <p:grpSpPr bwMode="auto">
                <a:xfrm>
                  <a:off x="-78" y="93"/>
                  <a:ext cx="153" cy="600"/>
                  <a:chOff x="376" y="1027"/>
                  <a:chExt cx="153" cy="600"/>
                </a:xfrm>
              </p:grpSpPr>
              <p:sp>
                <p:nvSpPr>
                  <p:cNvPr id="21572" name="AutoShape 452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73" name="Line 453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74" name="Line 4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56" name="Group 455"/>
                <p:cNvGrpSpPr>
                  <a:grpSpLocks/>
                </p:cNvGrpSpPr>
                <p:nvPr/>
              </p:nvGrpSpPr>
              <p:grpSpPr bwMode="auto">
                <a:xfrm>
                  <a:off x="432" y="96"/>
                  <a:ext cx="153" cy="600"/>
                  <a:chOff x="376" y="1027"/>
                  <a:chExt cx="153" cy="600"/>
                </a:xfrm>
              </p:grpSpPr>
              <p:sp>
                <p:nvSpPr>
                  <p:cNvPr id="21569" name="AutoShape 45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70" name="Line 457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71" name="Line 4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57" name="Group 459"/>
                <p:cNvGrpSpPr>
                  <a:grpSpLocks/>
                </p:cNvGrpSpPr>
                <p:nvPr/>
              </p:nvGrpSpPr>
              <p:grpSpPr bwMode="auto">
                <a:xfrm>
                  <a:off x="181" y="-201"/>
                  <a:ext cx="153" cy="600"/>
                  <a:chOff x="376" y="1027"/>
                  <a:chExt cx="153" cy="600"/>
                </a:xfrm>
              </p:grpSpPr>
              <p:sp>
                <p:nvSpPr>
                  <p:cNvPr id="21566" name="AutoShape 460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67" name="Line 461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68" name="Line 4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558" name="Group 463"/>
                <p:cNvGrpSpPr>
                  <a:grpSpLocks/>
                </p:cNvGrpSpPr>
                <p:nvPr/>
              </p:nvGrpSpPr>
              <p:grpSpPr bwMode="auto">
                <a:xfrm>
                  <a:off x="-71" y="-487"/>
                  <a:ext cx="153" cy="600"/>
                  <a:chOff x="376" y="1027"/>
                  <a:chExt cx="153" cy="600"/>
                </a:xfrm>
              </p:grpSpPr>
              <p:sp>
                <p:nvSpPr>
                  <p:cNvPr id="21563" name="AutoShape 464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154" y="1251"/>
                    <a:ext cx="600" cy="151"/>
                  </a:xfrm>
                  <a:prstGeom prst="parallelogram">
                    <a:avLst>
                      <a:gd name="adj" fmla="val 129360"/>
                    </a:avLst>
                  </a:prstGeom>
                  <a:solidFill>
                    <a:schemeClr val="tx1"/>
                  </a:solidFill>
                  <a:ln w="1905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>
                      <a:latin typeface="Calibri" pitchFamily="34" charset="0"/>
                    </a:endParaRPr>
                  </a:p>
                </p:txBody>
              </p:sp>
              <p:sp>
                <p:nvSpPr>
                  <p:cNvPr id="21564" name="Line 465"/>
                  <p:cNvSpPr>
                    <a:spLocks noChangeShapeType="1"/>
                  </p:cNvSpPr>
                  <p:nvPr/>
                </p:nvSpPr>
                <p:spPr bwMode="auto">
                  <a:xfrm>
                    <a:off x="376" y="1147"/>
                    <a:ext cx="69" cy="88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1565" name="Line 4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44" y="1121"/>
                    <a:ext cx="1" cy="404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1559" name="Line 467"/>
                <p:cNvSpPr>
                  <a:spLocks noChangeShapeType="1"/>
                </p:cNvSpPr>
                <p:nvPr/>
              </p:nvSpPr>
              <p:spPr bwMode="auto">
                <a:xfrm>
                  <a:off x="1008" y="254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0" name="AutoShape 46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226" y="1854"/>
                  <a:ext cx="673" cy="729"/>
                </a:xfrm>
                <a:prstGeom prst="parallelogram">
                  <a:avLst>
                    <a:gd name="adj" fmla="val 37292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1561" name="Line 469"/>
                <p:cNvSpPr>
                  <a:spLocks noChangeShapeType="1"/>
                </p:cNvSpPr>
                <p:nvPr/>
              </p:nvSpPr>
              <p:spPr bwMode="auto">
                <a:xfrm>
                  <a:off x="2703" y="1968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62" name="Line 470"/>
                <p:cNvSpPr>
                  <a:spLocks noChangeShapeType="1"/>
                </p:cNvSpPr>
                <p:nvPr/>
              </p:nvSpPr>
              <p:spPr bwMode="auto">
                <a:xfrm>
                  <a:off x="2399" y="2074"/>
                  <a:ext cx="3" cy="42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pic>
        <p:nvPicPr>
          <p:cNvPr id="28119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120" name="Picture 472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906000" y="1689100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121" name="Picture 473" descr="Авто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8463" y="6705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74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32263" y="54102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124" name="05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685800" y="40386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125" name="Picture 477" descr="berd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-438150" y="2298700"/>
            <a:ext cx="2730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281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7085" fill="hold"/>
                                        <p:tgtEl>
                                          <p:spTgt spid="28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2222E-6 L -0.52292 0.24653 " pathEditMode="relative" rAng="0" ptsTypes="AA">
                                      <p:cBhvr>
                                        <p:cTn id="10" dur="1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00" y="123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1.40834 -0.66667 " pathEditMode="relative" ptsTypes="AA">
                                      <p:cBhvr>
                                        <p:cTn id="12" dur="5000" fill="hold"/>
                                        <p:tgtEl>
                                          <p:spTgt spid="28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1.35833 0.64444 " pathEditMode="relative" ptsTypes="AA">
                                      <p:cBhvr>
                                        <p:cTn id="14" dur="3000" fill="hold"/>
                                        <p:tgtEl>
                                          <p:spTgt spid="28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8.88889E-6 C 0.06702 0.11203 0.13403 0.22407 0.32066 0.28333 C 0.50764 0.34259 0.9875 0.34351 1.12084 0.35555 " pathEditMode="relative" ptsTypes="aaA">
                                      <p:cBhvr>
                                        <p:cTn id="16" dur="10000" fill="hold"/>
                                        <p:tgtEl>
                                          <p:spTgt spid="28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119"/>
                </p:tgtEl>
              </p:cMediaNode>
            </p:audio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12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ChangeArrowheads="1"/>
          </p:cNvSpPr>
          <p:nvPr/>
        </p:nvSpPr>
        <p:spPr bwMode="auto">
          <a:xfrm rot="4226392">
            <a:off x="7232650" y="-4149725"/>
            <a:ext cx="1187450" cy="16392526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0" name="Line 5"/>
          <p:cNvSpPr>
            <a:spLocks noChangeShapeType="1"/>
          </p:cNvSpPr>
          <p:nvPr/>
        </p:nvSpPr>
        <p:spPr bwMode="auto">
          <a:xfrm flipV="1">
            <a:off x="-1073150" y="1249363"/>
            <a:ext cx="16660813" cy="59309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1" name="Rectangle 6"/>
          <p:cNvSpPr>
            <a:spLocks noChangeArrowheads="1"/>
          </p:cNvSpPr>
          <p:nvPr/>
        </p:nvSpPr>
        <p:spPr bwMode="auto">
          <a:xfrm rot="4226392">
            <a:off x="7650956" y="-4755356"/>
            <a:ext cx="117475" cy="16340138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2" name="Rectangle 8"/>
          <p:cNvSpPr>
            <a:spLocks noChangeArrowheads="1"/>
          </p:cNvSpPr>
          <p:nvPr/>
        </p:nvSpPr>
        <p:spPr bwMode="auto">
          <a:xfrm rot="4226392">
            <a:off x="8112125" y="-3473450"/>
            <a:ext cx="117475" cy="16189325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3" name="Rectangle 10"/>
          <p:cNvSpPr>
            <a:spLocks noChangeArrowheads="1"/>
          </p:cNvSpPr>
          <p:nvPr/>
        </p:nvSpPr>
        <p:spPr bwMode="auto">
          <a:xfrm rot="4226392">
            <a:off x="8197056" y="-3305968"/>
            <a:ext cx="255587" cy="16103600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4" name="Rectangle 11"/>
          <p:cNvSpPr>
            <a:spLocks noChangeArrowheads="1"/>
          </p:cNvSpPr>
          <p:nvPr/>
        </p:nvSpPr>
        <p:spPr bwMode="auto">
          <a:xfrm rot="4226392">
            <a:off x="7341394" y="-5003006"/>
            <a:ext cx="419100" cy="16409988"/>
          </a:xfrm>
          <a:prstGeom prst="rect">
            <a:avLst/>
          </a:prstGeom>
          <a:solidFill>
            <a:srgbClr val="00800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2535" name="Group 12"/>
          <p:cNvGrpSpPr>
            <a:grpSpLocks/>
          </p:cNvGrpSpPr>
          <p:nvPr/>
        </p:nvGrpSpPr>
        <p:grpSpPr bwMode="auto">
          <a:xfrm>
            <a:off x="9280525" y="-6873875"/>
            <a:ext cx="5348288" cy="9356725"/>
            <a:chOff x="-201" y="-2190"/>
            <a:chExt cx="3369" cy="5894"/>
          </a:xfrm>
        </p:grpSpPr>
        <p:sp>
          <p:nvSpPr>
            <p:cNvPr id="22847" name="AutoShape 13"/>
            <p:cNvSpPr>
              <a:spLocks noChangeArrowheads="1"/>
            </p:cNvSpPr>
            <p:nvPr/>
          </p:nvSpPr>
          <p:spPr bwMode="auto">
            <a:xfrm rot="2623450">
              <a:off x="2" y="3235"/>
              <a:ext cx="907" cy="469"/>
            </a:xfrm>
            <a:prstGeom prst="parallelogram">
              <a:avLst>
                <a:gd name="adj" fmla="val 43629"/>
              </a:avLst>
            </a:prstGeom>
            <a:solidFill>
              <a:srgbClr val="80808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22848" name="Group 14"/>
            <p:cNvGrpSpPr>
              <a:grpSpLocks/>
            </p:cNvGrpSpPr>
            <p:nvPr/>
          </p:nvGrpSpPr>
          <p:grpSpPr bwMode="auto">
            <a:xfrm>
              <a:off x="-201" y="-2190"/>
              <a:ext cx="3369" cy="5522"/>
              <a:chOff x="-201" y="-2190"/>
              <a:chExt cx="3369" cy="5522"/>
            </a:xfrm>
          </p:grpSpPr>
          <p:sp>
            <p:nvSpPr>
              <p:cNvPr id="22849" name="AutoShape 15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850" name="AutoShape 16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851" name="AutoShape 17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852" name="Line 18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853" name="AutoShape 19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2854" name="Group 20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22996" name="AutoShape 2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97" name="Line 2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98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55" name="Group 24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22993" name="AutoShape 2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94" name="Line 2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95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56" name="Group 28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22990" name="AutoShape 2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91" name="Line 3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92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57" name="Group 32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22987" name="AutoShape 3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88" name="Line 3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89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58" name="Group 36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22984" name="AutoShape 3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85" name="Line 3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86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59" name="Group 40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22981" name="AutoShape 4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82" name="Line 4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83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0" name="Group 44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22978" name="AutoShape 4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79" name="Line 4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80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1" name="Group 48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22975" name="AutoShape 4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76" name="Line 5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77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2" name="Group 52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22972" name="AutoShape 5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73" name="Line 5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74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3" name="Group 56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22969" name="AutoShape 5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70" name="Line 5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71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4" name="Group 60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22966" name="AutoShape 6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67" name="Line 6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68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5" name="Group 64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22963" name="AutoShape 6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64" name="Line 6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65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6" name="Group 68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22960" name="AutoShape 6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61" name="Line 7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62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7" name="Group 72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22957" name="AutoShape 7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58" name="Line 7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59" name="Line 7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8" name="Group 76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22954" name="AutoShape 7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55" name="Line 7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56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69" name="Group 80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22951" name="AutoShape 8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52" name="Line 8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53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70" name="Group 84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22948" name="AutoShape 8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49" name="Line 8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50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71" name="Group 88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22945" name="AutoShape 8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46" name="Line 9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47" name="Line 9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72" name="Group 92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22942" name="AutoShape 9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43" name="Line 9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44" name="Line 9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73" name="Group 96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22939" name="AutoShape 9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40" name="Line 9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41" name="Line 9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874" name="AutoShape 100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2875" name="Group 101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22936" name="AutoShape 10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37" name="Line 10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38" name="Line 10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76" name="Group 105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22933" name="AutoShape 10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34" name="Line 10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35" name="Line 10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77" name="Group 109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22930" name="AutoShape 11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31" name="Line 11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32" name="Line 11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78" name="Group 113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22927" name="AutoShape 11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28" name="Line 11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29" name="Line 11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79" name="Group 117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22924" name="AutoShape 11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25" name="Line 11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26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0" name="Group 121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22921" name="AutoShape 12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22" name="Line 12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23" name="Line 12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1" name="Group 125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22918" name="AutoShape 12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19" name="Line 12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20" name="Line 12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2" name="Group 129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22915" name="AutoShape 13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16" name="Line 13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17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3" name="Group 133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22912" name="AutoShape 13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13" name="Line 13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14" name="Line 13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4" name="Group 137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22909" name="AutoShape 13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10" name="Line 13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11" name="Line 14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5" name="Group 141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22906" name="AutoShape 14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07" name="Line 14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08" name="Line 14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6" name="Group 145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22903" name="AutoShape 14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04" name="Line 14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05" name="Line 14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7" name="Group 149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22900" name="AutoShape 15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901" name="Line 15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902" name="Line 15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8" name="Group 153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22897" name="AutoShape 15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98" name="Line 15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99" name="Line 15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889" name="Group 157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22894" name="AutoShape 15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95" name="Line 15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96" name="Line 16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890" name="Line 161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891" name="AutoShape 162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892" name="Line 163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893" name="Line 164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2536" name="Group 165"/>
          <p:cNvGrpSpPr>
            <a:grpSpLocks/>
          </p:cNvGrpSpPr>
          <p:nvPr/>
        </p:nvGrpSpPr>
        <p:grpSpPr bwMode="auto">
          <a:xfrm>
            <a:off x="4495800" y="-5173663"/>
            <a:ext cx="5348288" cy="9356726"/>
            <a:chOff x="-201" y="-2190"/>
            <a:chExt cx="3369" cy="5894"/>
          </a:xfrm>
        </p:grpSpPr>
        <p:sp>
          <p:nvSpPr>
            <p:cNvPr id="22695" name="AutoShape 166"/>
            <p:cNvSpPr>
              <a:spLocks noChangeArrowheads="1"/>
            </p:cNvSpPr>
            <p:nvPr/>
          </p:nvSpPr>
          <p:spPr bwMode="auto">
            <a:xfrm rot="2623450">
              <a:off x="2" y="3235"/>
              <a:ext cx="907" cy="469"/>
            </a:xfrm>
            <a:prstGeom prst="parallelogram">
              <a:avLst>
                <a:gd name="adj" fmla="val 43629"/>
              </a:avLst>
            </a:prstGeom>
            <a:solidFill>
              <a:srgbClr val="80808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22696" name="Group 167"/>
            <p:cNvGrpSpPr>
              <a:grpSpLocks/>
            </p:cNvGrpSpPr>
            <p:nvPr/>
          </p:nvGrpSpPr>
          <p:grpSpPr bwMode="auto">
            <a:xfrm>
              <a:off x="-201" y="-2190"/>
              <a:ext cx="3369" cy="5522"/>
              <a:chOff x="-201" y="-2190"/>
              <a:chExt cx="3369" cy="5522"/>
            </a:xfrm>
          </p:grpSpPr>
          <p:sp>
            <p:nvSpPr>
              <p:cNvPr id="22697" name="AutoShape 168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698" name="AutoShape 169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699" name="AutoShape 170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700" name="Line 171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701" name="AutoShape 172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2702" name="Group 173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22844" name="AutoShape 17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45" name="Line 17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46" name="Line 17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03" name="Group 177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22841" name="AutoShape 17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42" name="Line 17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43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04" name="Group 181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22838" name="AutoShape 18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39" name="Line 18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40" name="Line 18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05" name="Group 185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22835" name="AutoShape 18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36" name="Line 18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37" name="Line 18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06" name="Group 189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22832" name="AutoShape 19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33" name="Line 19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34" name="Line 19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07" name="Group 193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22829" name="AutoShape 19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30" name="Line 19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31" name="Line 19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08" name="Group 197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22826" name="AutoShape 19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27" name="Line 19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28" name="Line 20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09" name="Group 201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22823" name="AutoShape 20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24" name="Line 20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25" name="Line 20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0" name="Group 205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22820" name="AutoShape 20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21" name="Line 20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22" name="Line 20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1" name="Group 209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22817" name="AutoShape 21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18" name="Line 21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19" name="Line 21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2" name="Group 213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22814" name="AutoShape 21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15" name="Line 21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16" name="Line 21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3" name="Group 217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22811" name="AutoShape 21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12" name="Line 21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13" name="Line 22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4" name="Group 221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22808" name="AutoShape 22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09" name="Line 22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10" name="Line 22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5" name="Group 225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22805" name="AutoShape 22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06" name="Line 22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07" name="Line 22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6" name="Group 229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22802" name="AutoShape 23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03" name="Line 23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04" name="Line 23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7" name="Group 233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22799" name="AutoShape 234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800" name="Line 235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801" name="Line 236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8" name="Group 237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22796" name="AutoShape 23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97" name="Line 239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98" name="Line 240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19" name="Group 241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22793" name="AutoShape 24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94" name="Line 243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95" name="Line 244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20" name="Group 245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22790" name="AutoShape 246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91" name="Line 247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92" name="Line 248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21" name="Group 249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22787" name="AutoShape 250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88" name="Line 251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89" name="Line 252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722" name="AutoShape 253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2723" name="Group 254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22784" name="AutoShape 25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85" name="Line 25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86" name="Line 25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24" name="Group 258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22781" name="AutoShape 25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82" name="Line 26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83" name="Line 26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25" name="Group 262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22778" name="AutoShape 26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79" name="Line 26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80" name="Line 26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26" name="Group 266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22775" name="AutoShape 26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76" name="Line 26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77" name="Line 26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27" name="Group 270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22772" name="AutoShape 27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73" name="Line 27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74" name="Line 27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28" name="Group 274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22769" name="AutoShape 27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70" name="Line 27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71" name="Line 27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29" name="Group 278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22766" name="AutoShape 27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67" name="Line 28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68" name="Line 28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30" name="Group 282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22763" name="AutoShape 28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64" name="Line 28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65" name="Line 28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31" name="Group 286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22760" name="AutoShape 28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61" name="Line 28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62" name="Line 28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32" name="Group 290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22757" name="AutoShape 29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58" name="Line 29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59" name="Line 29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33" name="Group 294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22754" name="AutoShape 295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55" name="Line 296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56" name="Line 297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34" name="Group 298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22751" name="AutoShape 299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52" name="Line 300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53" name="Line 301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35" name="Group 302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22748" name="AutoShape 303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49" name="Line 304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50" name="Line 305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36" name="Group 306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22745" name="AutoShape 307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46" name="Line 308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47" name="Line 309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737" name="Group 310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22742" name="AutoShape 311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743" name="Line 312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744" name="Line 313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738" name="Line 314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739" name="AutoShape 315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740" name="Line 316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741" name="Line 317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2537" name="Group 318"/>
          <p:cNvGrpSpPr>
            <a:grpSpLocks/>
          </p:cNvGrpSpPr>
          <p:nvPr/>
        </p:nvGrpSpPr>
        <p:grpSpPr bwMode="auto">
          <a:xfrm>
            <a:off x="-319088" y="-3476625"/>
            <a:ext cx="5348288" cy="9356725"/>
            <a:chOff x="-201" y="-2190"/>
            <a:chExt cx="3369" cy="5894"/>
          </a:xfrm>
        </p:grpSpPr>
        <p:sp>
          <p:nvSpPr>
            <p:cNvPr id="22543" name="AutoShape 319"/>
            <p:cNvSpPr>
              <a:spLocks noChangeArrowheads="1"/>
            </p:cNvSpPr>
            <p:nvPr/>
          </p:nvSpPr>
          <p:spPr bwMode="auto">
            <a:xfrm rot="2623450">
              <a:off x="2" y="3235"/>
              <a:ext cx="907" cy="469"/>
            </a:xfrm>
            <a:prstGeom prst="parallelogram">
              <a:avLst>
                <a:gd name="adj" fmla="val 43629"/>
              </a:avLst>
            </a:prstGeom>
            <a:solidFill>
              <a:srgbClr val="80808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22544" name="Group 320"/>
            <p:cNvGrpSpPr>
              <a:grpSpLocks/>
            </p:cNvGrpSpPr>
            <p:nvPr/>
          </p:nvGrpSpPr>
          <p:grpSpPr bwMode="auto">
            <a:xfrm>
              <a:off x="-201" y="-2190"/>
              <a:ext cx="3369" cy="5522"/>
              <a:chOff x="-201" y="-2190"/>
              <a:chExt cx="3369" cy="5522"/>
            </a:xfrm>
          </p:grpSpPr>
          <p:sp>
            <p:nvSpPr>
              <p:cNvPr id="22545" name="AutoShape 321" descr="Песок"/>
              <p:cNvSpPr>
                <a:spLocks noChangeArrowheads="1"/>
              </p:cNvSpPr>
              <p:nvPr/>
            </p:nvSpPr>
            <p:spPr bwMode="auto">
              <a:xfrm rot="16200000" flipH="1">
                <a:off x="-223" y="-65"/>
                <a:ext cx="4286" cy="2496"/>
              </a:xfrm>
              <a:prstGeom prst="parallelogram">
                <a:avLst>
                  <a:gd name="adj" fmla="val 35209"/>
                </a:avLst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546" name="AutoShape 322" descr="Песок"/>
              <p:cNvSpPr>
                <a:spLocks noChangeArrowheads="1"/>
              </p:cNvSpPr>
              <p:nvPr/>
            </p:nvSpPr>
            <p:spPr bwMode="auto">
              <a:xfrm rot="5400000">
                <a:off x="-1905" y="764"/>
                <a:ext cx="4272" cy="864"/>
              </a:xfrm>
              <a:prstGeom prst="parallelogram">
                <a:avLst>
                  <a:gd name="adj" fmla="val 99186"/>
                </a:avLst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547" name="AutoShape 323"/>
              <p:cNvSpPr>
                <a:spLocks noChangeArrowheads="1"/>
              </p:cNvSpPr>
              <p:nvPr/>
            </p:nvSpPr>
            <p:spPr bwMode="auto">
              <a:xfrm rot="16200000" flipH="1">
                <a:off x="835" y="232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548" name="Line 324"/>
              <p:cNvSpPr>
                <a:spLocks noChangeShapeType="1"/>
              </p:cNvSpPr>
              <p:nvPr/>
            </p:nvSpPr>
            <p:spPr bwMode="auto">
              <a:xfrm>
                <a:off x="1312" y="243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49" name="AutoShape 325"/>
              <p:cNvSpPr>
                <a:spLocks noChangeArrowheads="1"/>
              </p:cNvSpPr>
              <p:nvPr/>
            </p:nvSpPr>
            <p:spPr bwMode="auto">
              <a:xfrm rot="16200000" flipH="1">
                <a:off x="1529" y="2466"/>
                <a:ext cx="717" cy="201"/>
              </a:xfrm>
              <a:prstGeom prst="parallelogram">
                <a:avLst>
                  <a:gd name="adj" fmla="val 35391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2550" name="Group 326"/>
              <p:cNvGrpSpPr>
                <a:grpSpLocks/>
              </p:cNvGrpSpPr>
              <p:nvPr/>
            </p:nvGrpSpPr>
            <p:grpSpPr bwMode="auto">
              <a:xfrm>
                <a:off x="816" y="1940"/>
                <a:ext cx="320" cy="509"/>
                <a:chOff x="948" y="2112"/>
                <a:chExt cx="320" cy="509"/>
              </a:xfrm>
            </p:grpSpPr>
            <p:sp>
              <p:nvSpPr>
                <p:cNvPr id="22692" name="AutoShape 32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93" name="Line 32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94" name="Line 32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1" name="Group 330"/>
              <p:cNvGrpSpPr>
                <a:grpSpLocks/>
              </p:cNvGrpSpPr>
              <p:nvPr/>
            </p:nvGrpSpPr>
            <p:grpSpPr bwMode="auto">
              <a:xfrm>
                <a:off x="1258" y="1794"/>
                <a:ext cx="320" cy="509"/>
                <a:chOff x="948" y="2112"/>
                <a:chExt cx="320" cy="509"/>
              </a:xfrm>
            </p:grpSpPr>
            <p:sp>
              <p:nvSpPr>
                <p:cNvPr id="22689" name="AutoShape 33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90" name="Line 33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91" name="Line 33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2" name="Group 334"/>
              <p:cNvGrpSpPr>
                <a:grpSpLocks/>
              </p:cNvGrpSpPr>
              <p:nvPr/>
            </p:nvGrpSpPr>
            <p:grpSpPr bwMode="auto">
              <a:xfrm>
                <a:off x="1711" y="1637"/>
                <a:ext cx="320" cy="509"/>
                <a:chOff x="948" y="2112"/>
                <a:chExt cx="320" cy="509"/>
              </a:xfrm>
            </p:grpSpPr>
            <p:sp>
              <p:nvSpPr>
                <p:cNvPr id="22686" name="AutoShape 33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87" name="Line 33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88" name="Line 33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3" name="Group 338"/>
              <p:cNvGrpSpPr>
                <a:grpSpLocks/>
              </p:cNvGrpSpPr>
              <p:nvPr/>
            </p:nvGrpSpPr>
            <p:grpSpPr bwMode="auto">
              <a:xfrm>
                <a:off x="2136" y="1489"/>
                <a:ext cx="320" cy="509"/>
                <a:chOff x="948" y="2112"/>
                <a:chExt cx="320" cy="509"/>
              </a:xfrm>
            </p:grpSpPr>
            <p:sp>
              <p:nvSpPr>
                <p:cNvPr id="22683" name="AutoShape 33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84" name="Line 34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85" name="Line 34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4" name="Group 342"/>
              <p:cNvGrpSpPr>
                <a:grpSpLocks/>
              </p:cNvGrpSpPr>
              <p:nvPr/>
            </p:nvGrpSpPr>
            <p:grpSpPr bwMode="auto">
              <a:xfrm>
                <a:off x="2578" y="1339"/>
                <a:ext cx="320" cy="509"/>
                <a:chOff x="948" y="2112"/>
                <a:chExt cx="320" cy="509"/>
              </a:xfrm>
            </p:grpSpPr>
            <p:sp>
              <p:nvSpPr>
                <p:cNvPr id="22680" name="AutoShape 34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81" name="Line 34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82" name="Line 34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5" name="Group 346"/>
              <p:cNvGrpSpPr>
                <a:grpSpLocks/>
              </p:cNvGrpSpPr>
              <p:nvPr/>
            </p:nvGrpSpPr>
            <p:grpSpPr bwMode="auto">
              <a:xfrm>
                <a:off x="816" y="1364"/>
                <a:ext cx="320" cy="509"/>
                <a:chOff x="948" y="2112"/>
                <a:chExt cx="320" cy="509"/>
              </a:xfrm>
            </p:grpSpPr>
            <p:sp>
              <p:nvSpPr>
                <p:cNvPr id="22677" name="AutoShape 34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78" name="Line 34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79" name="Line 34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6" name="Group 350"/>
              <p:cNvGrpSpPr>
                <a:grpSpLocks/>
              </p:cNvGrpSpPr>
              <p:nvPr/>
            </p:nvGrpSpPr>
            <p:grpSpPr bwMode="auto">
              <a:xfrm>
                <a:off x="1258" y="1218"/>
                <a:ext cx="320" cy="509"/>
                <a:chOff x="948" y="2112"/>
                <a:chExt cx="320" cy="509"/>
              </a:xfrm>
            </p:grpSpPr>
            <p:sp>
              <p:nvSpPr>
                <p:cNvPr id="22674" name="AutoShape 35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75" name="Line 35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76" name="Line 35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7" name="Group 354"/>
              <p:cNvGrpSpPr>
                <a:grpSpLocks/>
              </p:cNvGrpSpPr>
              <p:nvPr/>
            </p:nvGrpSpPr>
            <p:grpSpPr bwMode="auto">
              <a:xfrm>
                <a:off x="1711" y="1061"/>
                <a:ext cx="320" cy="509"/>
                <a:chOff x="948" y="2112"/>
                <a:chExt cx="320" cy="509"/>
              </a:xfrm>
            </p:grpSpPr>
            <p:sp>
              <p:nvSpPr>
                <p:cNvPr id="22671" name="AutoShape 35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72" name="Line 35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73" name="Line 35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8" name="Group 358"/>
              <p:cNvGrpSpPr>
                <a:grpSpLocks/>
              </p:cNvGrpSpPr>
              <p:nvPr/>
            </p:nvGrpSpPr>
            <p:grpSpPr bwMode="auto">
              <a:xfrm>
                <a:off x="2136" y="913"/>
                <a:ext cx="320" cy="509"/>
                <a:chOff x="948" y="2112"/>
                <a:chExt cx="320" cy="509"/>
              </a:xfrm>
            </p:grpSpPr>
            <p:sp>
              <p:nvSpPr>
                <p:cNvPr id="22668" name="AutoShape 35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69" name="Line 36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70" name="Line 36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59" name="Group 362"/>
              <p:cNvGrpSpPr>
                <a:grpSpLocks/>
              </p:cNvGrpSpPr>
              <p:nvPr/>
            </p:nvGrpSpPr>
            <p:grpSpPr bwMode="auto">
              <a:xfrm>
                <a:off x="2578" y="763"/>
                <a:ext cx="320" cy="509"/>
                <a:chOff x="948" y="2112"/>
                <a:chExt cx="320" cy="509"/>
              </a:xfrm>
            </p:grpSpPr>
            <p:sp>
              <p:nvSpPr>
                <p:cNvPr id="22665" name="AutoShape 36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66" name="Line 36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67" name="Line 36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0" name="Group 366"/>
              <p:cNvGrpSpPr>
                <a:grpSpLocks/>
              </p:cNvGrpSpPr>
              <p:nvPr/>
            </p:nvGrpSpPr>
            <p:grpSpPr bwMode="auto">
              <a:xfrm>
                <a:off x="816" y="788"/>
                <a:ext cx="320" cy="509"/>
                <a:chOff x="948" y="2112"/>
                <a:chExt cx="320" cy="509"/>
              </a:xfrm>
            </p:grpSpPr>
            <p:sp>
              <p:nvSpPr>
                <p:cNvPr id="22662" name="AutoShape 36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63" name="Line 36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64" name="Line 36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1" name="Group 370"/>
              <p:cNvGrpSpPr>
                <a:grpSpLocks/>
              </p:cNvGrpSpPr>
              <p:nvPr/>
            </p:nvGrpSpPr>
            <p:grpSpPr bwMode="auto">
              <a:xfrm>
                <a:off x="1258" y="642"/>
                <a:ext cx="320" cy="509"/>
                <a:chOff x="948" y="2112"/>
                <a:chExt cx="320" cy="509"/>
              </a:xfrm>
            </p:grpSpPr>
            <p:sp>
              <p:nvSpPr>
                <p:cNvPr id="22659" name="AutoShape 37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60" name="Line 37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61" name="Line 37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2" name="Group 374"/>
              <p:cNvGrpSpPr>
                <a:grpSpLocks/>
              </p:cNvGrpSpPr>
              <p:nvPr/>
            </p:nvGrpSpPr>
            <p:grpSpPr bwMode="auto">
              <a:xfrm>
                <a:off x="1711" y="485"/>
                <a:ext cx="320" cy="509"/>
                <a:chOff x="948" y="2112"/>
                <a:chExt cx="320" cy="509"/>
              </a:xfrm>
            </p:grpSpPr>
            <p:sp>
              <p:nvSpPr>
                <p:cNvPr id="22656" name="AutoShape 37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57" name="Line 37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58" name="Line 37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3" name="Group 378"/>
              <p:cNvGrpSpPr>
                <a:grpSpLocks/>
              </p:cNvGrpSpPr>
              <p:nvPr/>
            </p:nvGrpSpPr>
            <p:grpSpPr bwMode="auto">
              <a:xfrm>
                <a:off x="2136" y="337"/>
                <a:ext cx="320" cy="509"/>
                <a:chOff x="948" y="2112"/>
                <a:chExt cx="320" cy="509"/>
              </a:xfrm>
            </p:grpSpPr>
            <p:sp>
              <p:nvSpPr>
                <p:cNvPr id="22653" name="AutoShape 37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54" name="Line 38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55" name="Line 38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4" name="Group 382"/>
              <p:cNvGrpSpPr>
                <a:grpSpLocks/>
              </p:cNvGrpSpPr>
              <p:nvPr/>
            </p:nvGrpSpPr>
            <p:grpSpPr bwMode="auto">
              <a:xfrm>
                <a:off x="2578" y="187"/>
                <a:ext cx="320" cy="509"/>
                <a:chOff x="948" y="2112"/>
                <a:chExt cx="320" cy="509"/>
              </a:xfrm>
            </p:grpSpPr>
            <p:sp>
              <p:nvSpPr>
                <p:cNvPr id="22650" name="AutoShape 38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51" name="Line 38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52" name="Line 38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5" name="Group 386"/>
              <p:cNvGrpSpPr>
                <a:grpSpLocks/>
              </p:cNvGrpSpPr>
              <p:nvPr/>
            </p:nvGrpSpPr>
            <p:grpSpPr bwMode="auto">
              <a:xfrm>
                <a:off x="802" y="223"/>
                <a:ext cx="320" cy="509"/>
                <a:chOff x="948" y="2112"/>
                <a:chExt cx="320" cy="509"/>
              </a:xfrm>
            </p:grpSpPr>
            <p:sp>
              <p:nvSpPr>
                <p:cNvPr id="22647" name="AutoShape 387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48" name="Line 388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49" name="Line 389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6" name="Group 390"/>
              <p:cNvGrpSpPr>
                <a:grpSpLocks/>
              </p:cNvGrpSpPr>
              <p:nvPr/>
            </p:nvGrpSpPr>
            <p:grpSpPr bwMode="auto">
              <a:xfrm>
                <a:off x="1244" y="77"/>
                <a:ext cx="320" cy="509"/>
                <a:chOff x="948" y="2112"/>
                <a:chExt cx="320" cy="509"/>
              </a:xfrm>
            </p:grpSpPr>
            <p:sp>
              <p:nvSpPr>
                <p:cNvPr id="22644" name="AutoShape 391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45" name="Line 392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46" name="Line 393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7" name="Group 394"/>
              <p:cNvGrpSpPr>
                <a:grpSpLocks/>
              </p:cNvGrpSpPr>
              <p:nvPr/>
            </p:nvGrpSpPr>
            <p:grpSpPr bwMode="auto">
              <a:xfrm>
                <a:off x="1697" y="-80"/>
                <a:ext cx="320" cy="509"/>
                <a:chOff x="948" y="2112"/>
                <a:chExt cx="320" cy="509"/>
              </a:xfrm>
            </p:grpSpPr>
            <p:sp>
              <p:nvSpPr>
                <p:cNvPr id="22641" name="AutoShape 395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42" name="Line 396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43" name="Line 397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8" name="Group 398"/>
              <p:cNvGrpSpPr>
                <a:grpSpLocks/>
              </p:cNvGrpSpPr>
              <p:nvPr/>
            </p:nvGrpSpPr>
            <p:grpSpPr bwMode="auto">
              <a:xfrm>
                <a:off x="2122" y="-228"/>
                <a:ext cx="320" cy="509"/>
                <a:chOff x="948" y="2112"/>
                <a:chExt cx="320" cy="509"/>
              </a:xfrm>
            </p:grpSpPr>
            <p:sp>
              <p:nvSpPr>
                <p:cNvPr id="22638" name="AutoShape 399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39" name="Line 400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40" name="Line 401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69" name="Group 402"/>
              <p:cNvGrpSpPr>
                <a:grpSpLocks/>
              </p:cNvGrpSpPr>
              <p:nvPr/>
            </p:nvGrpSpPr>
            <p:grpSpPr bwMode="auto">
              <a:xfrm>
                <a:off x="2564" y="-378"/>
                <a:ext cx="320" cy="509"/>
                <a:chOff x="948" y="2112"/>
                <a:chExt cx="320" cy="509"/>
              </a:xfrm>
            </p:grpSpPr>
            <p:sp>
              <p:nvSpPr>
                <p:cNvPr id="22635" name="AutoShape 403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855" y="2208"/>
                  <a:ext cx="509" cy="317"/>
                </a:xfrm>
                <a:prstGeom prst="parallelogram">
                  <a:avLst>
                    <a:gd name="adj" fmla="val 34381"/>
                  </a:avLst>
                </a:prstGeom>
                <a:solidFill>
                  <a:srgbClr val="333333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36" name="Line 404"/>
                <p:cNvSpPr>
                  <a:spLocks noChangeShapeType="1"/>
                </p:cNvSpPr>
                <p:nvPr/>
              </p:nvSpPr>
              <p:spPr bwMode="auto">
                <a:xfrm>
                  <a:off x="1056" y="2191"/>
                  <a:ext cx="0" cy="401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37" name="Line 405"/>
                <p:cNvSpPr>
                  <a:spLocks noChangeShapeType="1"/>
                </p:cNvSpPr>
                <p:nvPr/>
              </p:nvSpPr>
              <p:spPr bwMode="auto">
                <a:xfrm flipH="1">
                  <a:off x="948" y="2297"/>
                  <a:ext cx="106" cy="39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570" name="AutoShape 406"/>
              <p:cNvSpPr>
                <a:spLocks noChangeArrowheads="1"/>
              </p:cNvSpPr>
              <p:nvPr/>
            </p:nvSpPr>
            <p:spPr bwMode="auto">
              <a:xfrm rot="2904707">
                <a:off x="225" y="-2246"/>
                <a:ext cx="2448" cy="2560"/>
              </a:xfrm>
              <a:prstGeom prst="parallelogram">
                <a:avLst>
                  <a:gd name="adj" fmla="val 40833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grpSp>
            <p:nvGrpSpPr>
              <p:cNvPr id="22571" name="Group 407"/>
              <p:cNvGrpSpPr>
                <a:grpSpLocks/>
              </p:cNvGrpSpPr>
              <p:nvPr/>
            </p:nvGrpSpPr>
            <p:grpSpPr bwMode="auto">
              <a:xfrm>
                <a:off x="420" y="2413"/>
                <a:ext cx="153" cy="600"/>
                <a:chOff x="376" y="1027"/>
                <a:chExt cx="153" cy="600"/>
              </a:xfrm>
            </p:grpSpPr>
            <p:sp>
              <p:nvSpPr>
                <p:cNvPr id="22632" name="AutoShape 40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33" name="Line 40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34" name="Line 41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72" name="Group 411"/>
              <p:cNvGrpSpPr>
                <a:grpSpLocks/>
              </p:cNvGrpSpPr>
              <p:nvPr/>
            </p:nvGrpSpPr>
            <p:grpSpPr bwMode="auto">
              <a:xfrm>
                <a:off x="169" y="2116"/>
                <a:ext cx="153" cy="600"/>
                <a:chOff x="376" y="1027"/>
                <a:chExt cx="153" cy="600"/>
              </a:xfrm>
            </p:grpSpPr>
            <p:sp>
              <p:nvSpPr>
                <p:cNvPr id="22629" name="AutoShape 41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30" name="Line 41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31" name="Line 41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73" name="Group 415"/>
              <p:cNvGrpSpPr>
                <a:grpSpLocks/>
              </p:cNvGrpSpPr>
              <p:nvPr/>
            </p:nvGrpSpPr>
            <p:grpSpPr bwMode="auto">
              <a:xfrm>
                <a:off x="-83" y="1830"/>
                <a:ext cx="153" cy="600"/>
                <a:chOff x="376" y="1027"/>
                <a:chExt cx="153" cy="600"/>
              </a:xfrm>
            </p:grpSpPr>
            <p:sp>
              <p:nvSpPr>
                <p:cNvPr id="22626" name="AutoShape 41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27" name="Line 41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28" name="Line 41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74" name="Group 419"/>
              <p:cNvGrpSpPr>
                <a:grpSpLocks/>
              </p:cNvGrpSpPr>
              <p:nvPr/>
            </p:nvGrpSpPr>
            <p:grpSpPr bwMode="auto">
              <a:xfrm>
                <a:off x="425" y="1814"/>
                <a:ext cx="153" cy="600"/>
                <a:chOff x="376" y="1027"/>
                <a:chExt cx="153" cy="600"/>
              </a:xfrm>
            </p:grpSpPr>
            <p:sp>
              <p:nvSpPr>
                <p:cNvPr id="22623" name="AutoShape 42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24" name="Line 42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25" name="Line 42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75" name="Group 423"/>
              <p:cNvGrpSpPr>
                <a:grpSpLocks/>
              </p:cNvGrpSpPr>
              <p:nvPr/>
            </p:nvGrpSpPr>
            <p:grpSpPr bwMode="auto">
              <a:xfrm>
                <a:off x="174" y="1517"/>
                <a:ext cx="153" cy="600"/>
                <a:chOff x="376" y="1027"/>
                <a:chExt cx="153" cy="600"/>
              </a:xfrm>
            </p:grpSpPr>
            <p:sp>
              <p:nvSpPr>
                <p:cNvPr id="22620" name="AutoShape 42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21" name="Line 42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22" name="Line 42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76" name="Group 427"/>
              <p:cNvGrpSpPr>
                <a:grpSpLocks/>
              </p:cNvGrpSpPr>
              <p:nvPr/>
            </p:nvGrpSpPr>
            <p:grpSpPr bwMode="auto">
              <a:xfrm>
                <a:off x="-78" y="1231"/>
                <a:ext cx="153" cy="600"/>
                <a:chOff x="376" y="1027"/>
                <a:chExt cx="153" cy="600"/>
              </a:xfrm>
            </p:grpSpPr>
            <p:sp>
              <p:nvSpPr>
                <p:cNvPr id="22617" name="AutoShape 42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18" name="Line 42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19" name="Line 43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77" name="Group 431"/>
              <p:cNvGrpSpPr>
                <a:grpSpLocks/>
              </p:cNvGrpSpPr>
              <p:nvPr/>
            </p:nvGrpSpPr>
            <p:grpSpPr bwMode="auto">
              <a:xfrm>
                <a:off x="429" y="1241"/>
                <a:ext cx="153" cy="600"/>
                <a:chOff x="376" y="1027"/>
                <a:chExt cx="153" cy="600"/>
              </a:xfrm>
            </p:grpSpPr>
            <p:sp>
              <p:nvSpPr>
                <p:cNvPr id="22614" name="AutoShape 43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15" name="Line 43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16" name="Line 43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78" name="Group 435"/>
              <p:cNvGrpSpPr>
                <a:grpSpLocks/>
              </p:cNvGrpSpPr>
              <p:nvPr/>
            </p:nvGrpSpPr>
            <p:grpSpPr bwMode="auto">
              <a:xfrm>
                <a:off x="178" y="944"/>
                <a:ext cx="153" cy="600"/>
                <a:chOff x="376" y="1027"/>
                <a:chExt cx="153" cy="600"/>
              </a:xfrm>
            </p:grpSpPr>
            <p:sp>
              <p:nvSpPr>
                <p:cNvPr id="22611" name="AutoShape 43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12" name="Line 43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13" name="Line 43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79" name="Group 439"/>
              <p:cNvGrpSpPr>
                <a:grpSpLocks/>
              </p:cNvGrpSpPr>
              <p:nvPr/>
            </p:nvGrpSpPr>
            <p:grpSpPr bwMode="auto">
              <a:xfrm>
                <a:off x="-74" y="658"/>
                <a:ext cx="153" cy="600"/>
                <a:chOff x="376" y="1027"/>
                <a:chExt cx="153" cy="600"/>
              </a:xfrm>
            </p:grpSpPr>
            <p:sp>
              <p:nvSpPr>
                <p:cNvPr id="22608" name="AutoShape 44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09" name="Line 44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10" name="Line 44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80" name="Group 443"/>
              <p:cNvGrpSpPr>
                <a:grpSpLocks/>
              </p:cNvGrpSpPr>
              <p:nvPr/>
            </p:nvGrpSpPr>
            <p:grpSpPr bwMode="auto">
              <a:xfrm>
                <a:off x="425" y="676"/>
                <a:ext cx="153" cy="600"/>
                <a:chOff x="376" y="1027"/>
                <a:chExt cx="153" cy="600"/>
              </a:xfrm>
            </p:grpSpPr>
            <p:sp>
              <p:nvSpPr>
                <p:cNvPr id="22605" name="AutoShape 44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06" name="Line 44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07" name="Line 44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81" name="Group 447"/>
              <p:cNvGrpSpPr>
                <a:grpSpLocks/>
              </p:cNvGrpSpPr>
              <p:nvPr/>
            </p:nvGrpSpPr>
            <p:grpSpPr bwMode="auto">
              <a:xfrm>
                <a:off x="174" y="379"/>
                <a:ext cx="153" cy="600"/>
                <a:chOff x="376" y="1027"/>
                <a:chExt cx="153" cy="600"/>
              </a:xfrm>
            </p:grpSpPr>
            <p:sp>
              <p:nvSpPr>
                <p:cNvPr id="22602" name="AutoShape 448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03" name="Line 449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04" name="Line 450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82" name="Group 451"/>
              <p:cNvGrpSpPr>
                <a:grpSpLocks/>
              </p:cNvGrpSpPr>
              <p:nvPr/>
            </p:nvGrpSpPr>
            <p:grpSpPr bwMode="auto">
              <a:xfrm>
                <a:off x="-78" y="93"/>
                <a:ext cx="153" cy="600"/>
                <a:chOff x="376" y="1027"/>
                <a:chExt cx="153" cy="600"/>
              </a:xfrm>
            </p:grpSpPr>
            <p:sp>
              <p:nvSpPr>
                <p:cNvPr id="22599" name="AutoShape 452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600" name="Line 453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601" name="Line 454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83" name="Group 455"/>
              <p:cNvGrpSpPr>
                <a:grpSpLocks/>
              </p:cNvGrpSpPr>
              <p:nvPr/>
            </p:nvGrpSpPr>
            <p:grpSpPr bwMode="auto">
              <a:xfrm>
                <a:off x="432" y="96"/>
                <a:ext cx="153" cy="600"/>
                <a:chOff x="376" y="1027"/>
                <a:chExt cx="153" cy="600"/>
              </a:xfrm>
            </p:grpSpPr>
            <p:sp>
              <p:nvSpPr>
                <p:cNvPr id="22596" name="AutoShape 456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597" name="Line 457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8" name="Line 458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84" name="Group 459"/>
              <p:cNvGrpSpPr>
                <a:grpSpLocks/>
              </p:cNvGrpSpPr>
              <p:nvPr/>
            </p:nvGrpSpPr>
            <p:grpSpPr bwMode="auto">
              <a:xfrm>
                <a:off x="181" y="-201"/>
                <a:ext cx="153" cy="600"/>
                <a:chOff x="376" y="1027"/>
                <a:chExt cx="153" cy="600"/>
              </a:xfrm>
            </p:grpSpPr>
            <p:sp>
              <p:nvSpPr>
                <p:cNvPr id="22593" name="AutoShape 460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594" name="Line 461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5" name="Line 462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2585" name="Group 463"/>
              <p:cNvGrpSpPr>
                <a:grpSpLocks/>
              </p:cNvGrpSpPr>
              <p:nvPr/>
            </p:nvGrpSpPr>
            <p:grpSpPr bwMode="auto">
              <a:xfrm>
                <a:off x="-71" y="-487"/>
                <a:ext cx="153" cy="600"/>
                <a:chOff x="376" y="1027"/>
                <a:chExt cx="153" cy="600"/>
              </a:xfrm>
            </p:grpSpPr>
            <p:sp>
              <p:nvSpPr>
                <p:cNvPr id="22590" name="AutoShape 464"/>
                <p:cNvSpPr>
                  <a:spLocks noChangeArrowheads="1"/>
                </p:cNvSpPr>
                <p:nvPr/>
              </p:nvSpPr>
              <p:spPr bwMode="auto">
                <a:xfrm rot="-5400000">
                  <a:off x="154" y="1251"/>
                  <a:ext cx="600" cy="151"/>
                </a:xfrm>
                <a:prstGeom prst="parallelogram">
                  <a:avLst>
                    <a:gd name="adj" fmla="val 129360"/>
                  </a:avLst>
                </a:prstGeom>
                <a:solidFill>
                  <a:schemeClr val="tx1"/>
                </a:solidFill>
                <a:ln w="1905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Calibri" pitchFamily="34" charset="0"/>
                  </a:endParaRPr>
                </a:p>
              </p:txBody>
            </p:sp>
            <p:sp>
              <p:nvSpPr>
                <p:cNvPr id="22591" name="Line 465"/>
                <p:cNvSpPr>
                  <a:spLocks noChangeShapeType="1"/>
                </p:cNvSpPr>
                <p:nvPr/>
              </p:nvSpPr>
              <p:spPr bwMode="auto">
                <a:xfrm>
                  <a:off x="376" y="1147"/>
                  <a:ext cx="69" cy="88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592" name="Line 466"/>
                <p:cNvSpPr>
                  <a:spLocks noChangeShapeType="1"/>
                </p:cNvSpPr>
                <p:nvPr/>
              </p:nvSpPr>
              <p:spPr bwMode="auto">
                <a:xfrm flipH="1">
                  <a:off x="444" y="1121"/>
                  <a:ext cx="1" cy="404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2586" name="Line 467"/>
              <p:cNvSpPr>
                <a:spLocks noChangeShapeType="1"/>
              </p:cNvSpPr>
              <p:nvPr/>
            </p:nvSpPr>
            <p:spPr bwMode="auto">
              <a:xfrm>
                <a:off x="1008" y="254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87" name="AutoShape 468"/>
              <p:cNvSpPr>
                <a:spLocks noChangeArrowheads="1"/>
              </p:cNvSpPr>
              <p:nvPr/>
            </p:nvSpPr>
            <p:spPr bwMode="auto">
              <a:xfrm rot="16200000" flipH="1">
                <a:off x="2226" y="1854"/>
                <a:ext cx="673" cy="729"/>
              </a:xfrm>
              <a:prstGeom prst="parallelogram">
                <a:avLst>
                  <a:gd name="adj" fmla="val 37292"/>
                </a:avLst>
              </a:prstGeom>
              <a:solidFill>
                <a:srgbClr val="333333"/>
              </a:solidFill>
              <a:ln w="1905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2588" name="Line 469"/>
              <p:cNvSpPr>
                <a:spLocks noChangeShapeType="1"/>
              </p:cNvSpPr>
              <p:nvPr/>
            </p:nvSpPr>
            <p:spPr bwMode="auto">
              <a:xfrm>
                <a:off x="2703" y="1968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589" name="Line 470"/>
              <p:cNvSpPr>
                <a:spLocks noChangeShapeType="1"/>
              </p:cNvSpPr>
              <p:nvPr/>
            </p:nvSpPr>
            <p:spPr bwMode="auto">
              <a:xfrm>
                <a:off x="2399" y="2074"/>
                <a:ext cx="3" cy="427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31191" name="улица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-244475" y="47244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92" name="Picture 472" descr="Авто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DEE7EE"/>
              </a:clrFrom>
              <a:clrTo>
                <a:srgbClr val="DEE7E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4625">
            <a:off x="9906000" y="1689100"/>
            <a:ext cx="1741488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93" name="Picture 473" descr="Авто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68463" y="6705600"/>
            <a:ext cx="166846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94" name="Picture 474" descr="aluno03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31938" y="6049963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96" name="07.wav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876800" y="70866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681" fill="hold"/>
                                        <p:tgtEl>
                                          <p:spTgt spid="311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6082" fill="hold"/>
                                        <p:tgtEl>
                                          <p:spTgt spid="311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0" presetClass="pat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1.40834 -0.66667 " pathEditMode="relative" ptsTypes="AA">
                                      <p:cBhvr>
                                        <p:cTn id="10" dur="5000" fill="hold"/>
                                        <p:tgtEl>
                                          <p:spTgt spid="31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-1.35833 0.64444 " pathEditMode="relative" ptsTypes="AA">
                                      <p:cBhvr>
                                        <p:cTn id="12" dur="3000" fill="hold"/>
                                        <p:tgtEl>
                                          <p:spTgt spid="31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3.33333E-6 L 0.89167 -0.41111 " pathEditMode="relative" ptsTypes="AA">
                                      <p:cBhvr>
                                        <p:cTn id="14" dur="10000" fill="hold"/>
                                        <p:tgtEl>
                                          <p:spTgt spid="31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191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19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Group 8"/>
          <p:cNvGrpSpPr>
            <a:grpSpLocks/>
          </p:cNvGrpSpPr>
          <p:nvPr/>
        </p:nvGrpSpPr>
        <p:grpSpPr bwMode="auto">
          <a:xfrm>
            <a:off x="457200" y="6445250"/>
            <a:ext cx="3836988" cy="412750"/>
            <a:chOff x="288" y="4060"/>
            <a:chExt cx="2417" cy="260"/>
          </a:xfrm>
        </p:grpSpPr>
        <p:sp>
          <p:nvSpPr>
            <p:cNvPr id="23589" name="Rectangle 9"/>
            <p:cNvSpPr>
              <a:spLocks noChangeArrowheads="1"/>
            </p:cNvSpPr>
            <p:nvPr/>
          </p:nvSpPr>
          <p:spPr bwMode="auto">
            <a:xfrm>
              <a:off x="288" y="4060"/>
              <a:ext cx="2417" cy="26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90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384" y="4108"/>
              <a:ext cx="2256" cy="1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ПРАВИЛЬНО</a:t>
              </a:r>
            </a:p>
          </p:txBody>
        </p:sp>
      </p:grpSp>
      <p:grpSp>
        <p:nvGrpSpPr>
          <p:cNvPr id="23554" name="Group 11"/>
          <p:cNvGrpSpPr>
            <a:grpSpLocks/>
          </p:cNvGrpSpPr>
          <p:nvPr/>
        </p:nvGrpSpPr>
        <p:grpSpPr bwMode="auto">
          <a:xfrm>
            <a:off x="5029200" y="6445250"/>
            <a:ext cx="3836988" cy="412750"/>
            <a:chOff x="3168" y="4060"/>
            <a:chExt cx="2417" cy="260"/>
          </a:xfrm>
        </p:grpSpPr>
        <p:sp>
          <p:nvSpPr>
            <p:cNvPr id="23587" name="Rectangle 12"/>
            <p:cNvSpPr>
              <a:spLocks noChangeArrowheads="1"/>
            </p:cNvSpPr>
            <p:nvPr/>
          </p:nvSpPr>
          <p:spPr bwMode="auto">
            <a:xfrm>
              <a:off x="3168" y="4060"/>
              <a:ext cx="2417" cy="26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88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3264" y="4108"/>
              <a:ext cx="2256" cy="16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 Black"/>
                </a:rPr>
                <a:t>НЕПРАВИЛЬНО</a:t>
              </a:r>
            </a:p>
          </p:txBody>
        </p:sp>
      </p:grpSp>
      <p:sp>
        <p:nvSpPr>
          <p:cNvPr id="23555" name="AutoShape 14"/>
          <p:cNvSpPr>
            <a:spLocks noChangeArrowheads="1"/>
          </p:cNvSpPr>
          <p:nvPr/>
        </p:nvSpPr>
        <p:spPr bwMode="auto">
          <a:xfrm rot="-666339">
            <a:off x="0" y="2228850"/>
            <a:ext cx="4592638" cy="1200150"/>
          </a:xfrm>
          <a:prstGeom prst="parallelogram">
            <a:avLst>
              <a:gd name="adj" fmla="val 18390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56" name="Line 15"/>
          <p:cNvSpPr>
            <a:spLocks noChangeShapeType="1"/>
          </p:cNvSpPr>
          <p:nvPr/>
        </p:nvSpPr>
        <p:spPr bwMode="auto">
          <a:xfrm flipV="1">
            <a:off x="0" y="4953000"/>
            <a:ext cx="4572000" cy="9906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7" name="AutoShape 16"/>
          <p:cNvSpPr>
            <a:spLocks noChangeArrowheads="1"/>
          </p:cNvSpPr>
          <p:nvPr/>
        </p:nvSpPr>
        <p:spPr bwMode="auto">
          <a:xfrm rot="-666339">
            <a:off x="4551363" y="2228850"/>
            <a:ext cx="4592637" cy="1200150"/>
          </a:xfrm>
          <a:prstGeom prst="parallelogram">
            <a:avLst>
              <a:gd name="adj" fmla="val 18390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58" name="Line 17"/>
          <p:cNvSpPr>
            <a:spLocks noChangeShapeType="1"/>
          </p:cNvSpPr>
          <p:nvPr/>
        </p:nvSpPr>
        <p:spPr bwMode="auto">
          <a:xfrm flipV="1">
            <a:off x="4551363" y="4953000"/>
            <a:ext cx="4572000" cy="99060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3331" name="Picture 19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09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2" name="Picture 20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86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9" name="Picture 27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86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0" name="Picture 28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3622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3" name="Picture 31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09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4" name="Picture 32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04800" y="22860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3" name="Picture 21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9225" y="27130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4" name="Picture 22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60338" y="28956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1" name="Picture 29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9225" y="27892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2" name="Picture 30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60338" y="29718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5" name="Picture 33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9225" y="271303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6" name="Picture 34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60338" y="28956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23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411663" y="207645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1" name="Picture 39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443413" y="212883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2" name="Picture 40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00550" y="2224088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0" name="Picture 38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389438" y="228123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8" name="Picture 36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05313" y="231933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8" name="Picture 26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86263" y="2389188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3" name="Picture 41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75150" y="2514600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4" name="Picture 42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376738" y="2628900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6" name="Picture 24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387850" y="2716213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9" name="Picture 37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3250" y="2811463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7" name="Picture 25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08488" y="2873375"/>
            <a:ext cx="439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7" name="Picture 35" descr="aluno0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4403725" y="3025775"/>
            <a:ext cx="439738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83" name="Line 5"/>
          <p:cNvSpPr>
            <a:spLocks noChangeShapeType="1"/>
          </p:cNvSpPr>
          <p:nvPr/>
        </p:nvSpPr>
        <p:spPr bwMode="auto">
          <a:xfrm>
            <a:off x="4624388" y="7938"/>
            <a:ext cx="0" cy="6858000"/>
          </a:xfrm>
          <a:prstGeom prst="line">
            <a:avLst/>
          </a:prstGeom>
          <a:noFill/>
          <a:ln w="533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4" name="Line 4"/>
          <p:cNvSpPr>
            <a:spLocks noChangeShapeType="1"/>
          </p:cNvSpPr>
          <p:nvPr/>
        </p:nvSpPr>
        <p:spPr bwMode="auto">
          <a:xfrm>
            <a:off x="98425" y="0"/>
            <a:ext cx="0" cy="6858000"/>
          </a:xfrm>
          <a:prstGeom prst="line">
            <a:avLst/>
          </a:prstGeom>
          <a:noFill/>
          <a:ln w="269875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85" name="Line 6"/>
          <p:cNvSpPr>
            <a:spLocks noChangeShapeType="1"/>
          </p:cNvSpPr>
          <p:nvPr/>
        </p:nvSpPr>
        <p:spPr bwMode="auto">
          <a:xfrm flipH="1">
            <a:off x="9047163" y="-15875"/>
            <a:ext cx="15875" cy="6956425"/>
          </a:xfrm>
          <a:prstGeom prst="line">
            <a:avLst/>
          </a:prstGeom>
          <a:noFill/>
          <a:ln w="1905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3355" name="08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457200" y="4876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23" fill="hold"/>
                                        <p:tgtEl>
                                          <p:spTgt spid="133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8" dur="10000" spd="-100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0" dur="9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2" dur="11000" spd="-100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4" dur="100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6" dur="10000" spd="-100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18" dur="9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0" dur="11000" spd="-100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2" dur="10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4" dur="10000" spd="-100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6" dur="90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28" dur="11000" spd="-1000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0" dur="100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2" dur="10000" spd="-100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4" dur="9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6" dur="11000" spd="-100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38" dur="100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40" dur="10000" spd="-100000" fill="hold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42" dur="90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44" dur="11000" spd="-1000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46" dur="100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48" dur="10000" spd="-100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50" dur="9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52" dur="11000" spd="-100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repeatCount="indefinite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0 0 L 0.50608 -0.12824 " pathEditMode="relative" rAng="0" ptsTypes="AA">
                                      <p:cBhvr>
                                        <p:cTn id="54" dur="10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00" y="-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55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643</Words>
  <Application>Microsoft Office PowerPoint</Application>
  <PresentationFormat>Экран (4:3)</PresentationFormat>
  <Paragraphs>176</Paragraphs>
  <Slides>40</Slides>
  <Notes>7</Notes>
  <HiddenSlides>0</HiddenSlides>
  <MMClips>50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40</vt:i4>
      </vt:variant>
    </vt:vector>
  </HeadingPairs>
  <TitlesOfParts>
    <vt:vector size="46" baseType="lpstr">
      <vt:lpstr>Arial</vt:lpstr>
      <vt:lpstr>Arial Black</vt:lpstr>
      <vt:lpstr>Calibri</vt:lpstr>
      <vt:lpstr>Monotype Corsiva</vt:lpstr>
      <vt:lpstr>Times New Roman</vt:lpstr>
      <vt:lpstr>Тема Office</vt:lpstr>
      <vt:lpstr>Презентация PowerPoint</vt:lpstr>
      <vt:lpstr>Делаем ребятам предостережение:  Выучите срочно  ПРАВИЛА ДВИЖЕНИЯ,  Чтоб не волновались Каждый день родители,  Чтоб спокойно мчались  Улицей водители!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Физкультминутка</vt:lpstr>
      <vt:lpstr>Основные правила перехода перекрестка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Организатор</dc:creator>
  <cp:lastModifiedBy>Учитель</cp:lastModifiedBy>
  <cp:revision>20</cp:revision>
  <dcterms:created xsi:type="dcterms:W3CDTF">2012-07-25T05:59:37Z</dcterms:created>
  <dcterms:modified xsi:type="dcterms:W3CDTF">2018-03-12T06:12:17Z</dcterms:modified>
</cp:coreProperties>
</file>